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2" y="3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BCD968-DDE0-400A-A5D2-BBC75DF6B271}" type="doc">
      <dgm:prSet loTypeId="urn:microsoft.com/office/officeart/2005/8/layout/vProcess5" loCatId="process" qsTypeId="urn:microsoft.com/office/officeart/2005/8/quickstyle/simple2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4418BC1A-F1C4-4D87-9704-E71005E4BB3A}">
      <dgm:prSet/>
      <dgm:spPr/>
      <dgm:t>
        <a:bodyPr/>
        <a:lstStyle/>
        <a:p>
          <a:r>
            <a:rPr lang="en-GB"/>
            <a:t>Frequent or daily use reported</a:t>
          </a:r>
          <a:endParaRPr lang="en-US"/>
        </a:p>
      </dgm:t>
    </dgm:pt>
    <dgm:pt modelId="{A2824B81-3F96-488F-A7EF-C30685D01FB0}" type="parTrans" cxnId="{3C05CE2E-9FD5-47E2-B850-97DFBC146EB7}">
      <dgm:prSet/>
      <dgm:spPr/>
      <dgm:t>
        <a:bodyPr/>
        <a:lstStyle/>
        <a:p>
          <a:endParaRPr lang="en-US"/>
        </a:p>
      </dgm:t>
    </dgm:pt>
    <dgm:pt modelId="{A3BD3809-963F-4EC0-811E-07DD4C927CEB}" type="sibTrans" cxnId="{3C05CE2E-9FD5-47E2-B850-97DFBC146EB7}">
      <dgm:prSet/>
      <dgm:spPr/>
      <dgm:t>
        <a:bodyPr/>
        <a:lstStyle/>
        <a:p>
          <a:endParaRPr lang="en-US"/>
        </a:p>
      </dgm:t>
    </dgm:pt>
    <dgm:pt modelId="{600CB5F2-11D8-407F-9B19-F54C600EBC47}">
      <dgm:prSet/>
      <dgm:spPr/>
      <dgm:t>
        <a:bodyPr/>
        <a:lstStyle/>
        <a:p>
          <a:r>
            <a:rPr lang="en-GB"/>
            <a:t>Becomes default response rather than targeted support</a:t>
          </a:r>
          <a:endParaRPr lang="en-US"/>
        </a:p>
      </dgm:t>
    </dgm:pt>
    <dgm:pt modelId="{8F7DC682-3C11-4935-9DEC-F9F7BB990EFD}" type="parTrans" cxnId="{09074DC4-E4D5-4D19-A1F8-B624C0ABD697}">
      <dgm:prSet/>
      <dgm:spPr/>
      <dgm:t>
        <a:bodyPr/>
        <a:lstStyle/>
        <a:p>
          <a:endParaRPr lang="en-US"/>
        </a:p>
      </dgm:t>
    </dgm:pt>
    <dgm:pt modelId="{12949495-52F5-46A4-890A-7FD1C72A895C}" type="sibTrans" cxnId="{09074DC4-E4D5-4D19-A1F8-B624C0ABD697}">
      <dgm:prSet/>
      <dgm:spPr/>
      <dgm:t>
        <a:bodyPr/>
        <a:lstStyle/>
        <a:p>
          <a:endParaRPr lang="en-US"/>
        </a:p>
      </dgm:t>
    </dgm:pt>
    <dgm:pt modelId="{C01EBE01-91CA-4B58-B044-D6D3968670E9}">
      <dgm:prSet/>
      <dgm:spPr/>
      <dgm:t>
        <a:bodyPr/>
        <a:lstStyle/>
        <a:p>
          <a:r>
            <a:rPr lang="en-GB"/>
            <a:t>Limited review points or exit planning</a:t>
          </a:r>
          <a:endParaRPr lang="en-US"/>
        </a:p>
      </dgm:t>
    </dgm:pt>
    <dgm:pt modelId="{1C83C93A-CE9C-44AE-9F1C-2713CF48FC7B}" type="parTrans" cxnId="{D8CF0E1A-8E4D-4C27-AA9B-3015602595D9}">
      <dgm:prSet/>
      <dgm:spPr/>
      <dgm:t>
        <a:bodyPr/>
        <a:lstStyle/>
        <a:p>
          <a:endParaRPr lang="en-US"/>
        </a:p>
      </dgm:t>
    </dgm:pt>
    <dgm:pt modelId="{E28EB93A-FD85-47C5-837D-AA3DCD5F13AC}" type="sibTrans" cxnId="{D8CF0E1A-8E4D-4C27-AA9B-3015602595D9}">
      <dgm:prSet/>
      <dgm:spPr/>
      <dgm:t>
        <a:bodyPr/>
        <a:lstStyle/>
        <a:p>
          <a:endParaRPr lang="en-US"/>
        </a:p>
      </dgm:t>
    </dgm:pt>
    <dgm:pt modelId="{9960D740-B585-4CFF-BAC3-CEB83A5EB109}">
      <dgm:prSet/>
      <dgm:spPr/>
      <dgm:t>
        <a:bodyPr/>
        <a:lstStyle/>
        <a:p>
          <a:r>
            <a:rPr lang="en-GB"/>
            <a:t>“Children spend far too much time in it (over 50%).”</a:t>
          </a:r>
          <a:endParaRPr lang="en-US"/>
        </a:p>
      </dgm:t>
    </dgm:pt>
    <dgm:pt modelId="{D9ED93EE-3EE6-4F77-9168-DFB726B1F6AC}" type="parTrans" cxnId="{A02873E3-C616-424E-9DBF-52DB298D58B7}">
      <dgm:prSet/>
      <dgm:spPr/>
      <dgm:t>
        <a:bodyPr/>
        <a:lstStyle/>
        <a:p>
          <a:endParaRPr lang="en-US"/>
        </a:p>
      </dgm:t>
    </dgm:pt>
    <dgm:pt modelId="{833058F3-1CB0-4535-B7EE-BF4C0CF12FD9}" type="sibTrans" cxnId="{A02873E3-C616-424E-9DBF-52DB298D58B7}">
      <dgm:prSet/>
      <dgm:spPr/>
      <dgm:t>
        <a:bodyPr/>
        <a:lstStyle/>
        <a:p>
          <a:endParaRPr lang="en-US"/>
        </a:p>
      </dgm:t>
    </dgm:pt>
    <dgm:pt modelId="{1427248B-CF7D-4710-B2E8-32D9075E4AA1}" type="pres">
      <dgm:prSet presAssocID="{9BBCD968-DDE0-400A-A5D2-BBC75DF6B271}" presName="outerComposite" presStyleCnt="0">
        <dgm:presLayoutVars>
          <dgm:chMax val="5"/>
          <dgm:dir/>
          <dgm:resizeHandles val="exact"/>
        </dgm:presLayoutVars>
      </dgm:prSet>
      <dgm:spPr/>
    </dgm:pt>
    <dgm:pt modelId="{6F1FA04C-76F1-48DD-9D13-AB40C7661045}" type="pres">
      <dgm:prSet presAssocID="{9BBCD968-DDE0-400A-A5D2-BBC75DF6B271}" presName="dummyMaxCanvas" presStyleCnt="0">
        <dgm:presLayoutVars/>
      </dgm:prSet>
      <dgm:spPr/>
    </dgm:pt>
    <dgm:pt modelId="{D9207B27-D34F-4C78-BEAC-444D14A344D5}" type="pres">
      <dgm:prSet presAssocID="{9BBCD968-DDE0-400A-A5D2-BBC75DF6B271}" presName="FourNodes_1" presStyleLbl="node1" presStyleIdx="0" presStyleCnt="4">
        <dgm:presLayoutVars>
          <dgm:bulletEnabled val="1"/>
        </dgm:presLayoutVars>
      </dgm:prSet>
      <dgm:spPr/>
    </dgm:pt>
    <dgm:pt modelId="{A3DD130C-E5C4-4434-87A8-CA8D7849F710}" type="pres">
      <dgm:prSet presAssocID="{9BBCD968-DDE0-400A-A5D2-BBC75DF6B271}" presName="FourNodes_2" presStyleLbl="node1" presStyleIdx="1" presStyleCnt="4">
        <dgm:presLayoutVars>
          <dgm:bulletEnabled val="1"/>
        </dgm:presLayoutVars>
      </dgm:prSet>
      <dgm:spPr/>
    </dgm:pt>
    <dgm:pt modelId="{F8C124A0-0450-42AF-9D8C-7F3A6B71E4B5}" type="pres">
      <dgm:prSet presAssocID="{9BBCD968-DDE0-400A-A5D2-BBC75DF6B271}" presName="FourNodes_3" presStyleLbl="node1" presStyleIdx="2" presStyleCnt="4">
        <dgm:presLayoutVars>
          <dgm:bulletEnabled val="1"/>
        </dgm:presLayoutVars>
      </dgm:prSet>
      <dgm:spPr/>
    </dgm:pt>
    <dgm:pt modelId="{2EB4024A-5D16-4CF1-AD4C-FFE6FBDDB449}" type="pres">
      <dgm:prSet presAssocID="{9BBCD968-DDE0-400A-A5D2-BBC75DF6B271}" presName="FourNodes_4" presStyleLbl="node1" presStyleIdx="3" presStyleCnt="4">
        <dgm:presLayoutVars>
          <dgm:bulletEnabled val="1"/>
        </dgm:presLayoutVars>
      </dgm:prSet>
      <dgm:spPr/>
    </dgm:pt>
    <dgm:pt modelId="{8B003481-63F2-4AEE-AB80-C6F9AE62194E}" type="pres">
      <dgm:prSet presAssocID="{9BBCD968-DDE0-400A-A5D2-BBC75DF6B271}" presName="FourConn_1-2" presStyleLbl="fgAccFollowNode1" presStyleIdx="0" presStyleCnt="3">
        <dgm:presLayoutVars>
          <dgm:bulletEnabled val="1"/>
        </dgm:presLayoutVars>
      </dgm:prSet>
      <dgm:spPr/>
    </dgm:pt>
    <dgm:pt modelId="{D0456A7D-C0EC-4B3F-810C-399C4EFF9C6A}" type="pres">
      <dgm:prSet presAssocID="{9BBCD968-DDE0-400A-A5D2-BBC75DF6B271}" presName="FourConn_2-3" presStyleLbl="fgAccFollowNode1" presStyleIdx="1" presStyleCnt="3">
        <dgm:presLayoutVars>
          <dgm:bulletEnabled val="1"/>
        </dgm:presLayoutVars>
      </dgm:prSet>
      <dgm:spPr/>
    </dgm:pt>
    <dgm:pt modelId="{6ABF5923-5BBC-4D24-B74B-DBEDDD9B0FEF}" type="pres">
      <dgm:prSet presAssocID="{9BBCD968-DDE0-400A-A5D2-BBC75DF6B271}" presName="FourConn_3-4" presStyleLbl="fgAccFollowNode1" presStyleIdx="2" presStyleCnt="3">
        <dgm:presLayoutVars>
          <dgm:bulletEnabled val="1"/>
        </dgm:presLayoutVars>
      </dgm:prSet>
      <dgm:spPr/>
    </dgm:pt>
    <dgm:pt modelId="{BB66213F-40A7-4183-B1B2-2FD58655A480}" type="pres">
      <dgm:prSet presAssocID="{9BBCD968-DDE0-400A-A5D2-BBC75DF6B271}" presName="FourNodes_1_text" presStyleLbl="node1" presStyleIdx="3" presStyleCnt="4">
        <dgm:presLayoutVars>
          <dgm:bulletEnabled val="1"/>
        </dgm:presLayoutVars>
      </dgm:prSet>
      <dgm:spPr/>
    </dgm:pt>
    <dgm:pt modelId="{25757C52-0889-4AE2-A86B-307753A1FCCC}" type="pres">
      <dgm:prSet presAssocID="{9BBCD968-DDE0-400A-A5D2-BBC75DF6B271}" presName="FourNodes_2_text" presStyleLbl="node1" presStyleIdx="3" presStyleCnt="4">
        <dgm:presLayoutVars>
          <dgm:bulletEnabled val="1"/>
        </dgm:presLayoutVars>
      </dgm:prSet>
      <dgm:spPr/>
    </dgm:pt>
    <dgm:pt modelId="{7DC34CC2-ABE8-4793-A1B9-EA4E0DD6B091}" type="pres">
      <dgm:prSet presAssocID="{9BBCD968-DDE0-400A-A5D2-BBC75DF6B271}" presName="FourNodes_3_text" presStyleLbl="node1" presStyleIdx="3" presStyleCnt="4">
        <dgm:presLayoutVars>
          <dgm:bulletEnabled val="1"/>
        </dgm:presLayoutVars>
      </dgm:prSet>
      <dgm:spPr/>
    </dgm:pt>
    <dgm:pt modelId="{0710A638-F680-4816-9554-D6D06D66BA97}" type="pres">
      <dgm:prSet presAssocID="{9BBCD968-DDE0-400A-A5D2-BBC75DF6B271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41116B04-AADA-42A4-93E5-32B737F8A1C9}" type="presOf" srcId="{4418BC1A-F1C4-4D87-9704-E71005E4BB3A}" destId="{D9207B27-D34F-4C78-BEAC-444D14A344D5}" srcOrd="0" destOrd="0" presId="urn:microsoft.com/office/officeart/2005/8/layout/vProcess5"/>
    <dgm:cxn modelId="{1A022B13-5013-4A94-9677-4095DEA1E2CE}" type="presOf" srcId="{C01EBE01-91CA-4B58-B044-D6D3968670E9}" destId="{F8C124A0-0450-42AF-9D8C-7F3A6B71E4B5}" srcOrd="0" destOrd="0" presId="urn:microsoft.com/office/officeart/2005/8/layout/vProcess5"/>
    <dgm:cxn modelId="{D8CF0E1A-8E4D-4C27-AA9B-3015602595D9}" srcId="{9BBCD968-DDE0-400A-A5D2-BBC75DF6B271}" destId="{C01EBE01-91CA-4B58-B044-D6D3968670E9}" srcOrd="2" destOrd="0" parTransId="{1C83C93A-CE9C-44AE-9F1C-2713CF48FC7B}" sibTransId="{E28EB93A-FD85-47C5-837D-AA3DCD5F13AC}"/>
    <dgm:cxn modelId="{A271B91B-6A2F-4C59-AA64-9BCE58CD4331}" type="presOf" srcId="{A3BD3809-963F-4EC0-811E-07DD4C927CEB}" destId="{8B003481-63F2-4AEE-AB80-C6F9AE62194E}" srcOrd="0" destOrd="0" presId="urn:microsoft.com/office/officeart/2005/8/layout/vProcess5"/>
    <dgm:cxn modelId="{3C05CE2E-9FD5-47E2-B850-97DFBC146EB7}" srcId="{9BBCD968-DDE0-400A-A5D2-BBC75DF6B271}" destId="{4418BC1A-F1C4-4D87-9704-E71005E4BB3A}" srcOrd="0" destOrd="0" parTransId="{A2824B81-3F96-488F-A7EF-C30685D01FB0}" sibTransId="{A3BD3809-963F-4EC0-811E-07DD4C927CEB}"/>
    <dgm:cxn modelId="{E848663A-3BF5-483F-BF99-C96B7F62271F}" type="presOf" srcId="{12949495-52F5-46A4-890A-7FD1C72A895C}" destId="{D0456A7D-C0EC-4B3F-810C-399C4EFF9C6A}" srcOrd="0" destOrd="0" presId="urn:microsoft.com/office/officeart/2005/8/layout/vProcess5"/>
    <dgm:cxn modelId="{A5DA9963-7D93-445C-B481-D80DBEC6BFF8}" type="presOf" srcId="{4418BC1A-F1C4-4D87-9704-E71005E4BB3A}" destId="{BB66213F-40A7-4183-B1B2-2FD58655A480}" srcOrd="1" destOrd="0" presId="urn:microsoft.com/office/officeart/2005/8/layout/vProcess5"/>
    <dgm:cxn modelId="{19D76867-9DCC-4604-BC0F-648758C68763}" type="presOf" srcId="{C01EBE01-91CA-4B58-B044-D6D3968670E9}" destId="{7DC34CC2-ABE8-4793-A1B9-EA4E0DD6B091}" srcOrd="1" destOrd="0" presId="urn:microsoft.com/office/officeart/2005/8/layout/vProcess5"/>
    <dgm:cxn modelId="{5971BE58-9F89-4C6F-AB54-5C50E86AF385}" type="presOf" srcId="{9960D740-B585-4CFF-BAC3-CEB83A5EB109}" destId="{2EB4024A-5D16-4CF1-AD4C-FFE6FBDDB449}" srcOrd="0" destOrd="0" presId="urn:microsoft.com/office/officeart/2005/8/layout/vProcess5"/>
    <dgm:cxn modelId="{F6474D81-5487-487C-A384-10568FD2AC57}" type="presOf" srcId="{600CB5F2-11D8-407F-9B19-F54C600EBC47}" destId="{A3DD130C-E5C4-4434-87A8-CA8D7849F710}" srcOrd="0" destOrd="0" presId="urn:microsoft.com/office/officeart/2005/8/layout/vProcess5"/>
    <dgm:cxn modelId="{D1656389-0DD4-49E6-A885-49EACAA248EF}" type="presOf" srcId="{9BBCD968-DDE0-400A-A5D2-BBC75DF6B271}" destId="{1427248B-CF7D-4710-B2E8-32D9075E4AA1}" srcOrd="0" destOrd="0" presId="urn:microsoft.com/office/officeart/2005/8/layout/vProcess5"/>
    <dgm:cxn modelId="{09074DC4-E4D5-4D19-A1F8-B624C0ABD697}" srcId="{9BBCD968-DDE0-400A-A5D2-BBC75DF6B271}" destId="{600CB5F2-11D8-407F-9B19-F54C600EBC47}" srcOrd="1" destOrd="0" parTransId="{8F7DC682-3C11-4935-9DEC-F9F7BB990EFD}" sibTransId="{12949495-52F5-46A4-890A-7FD1C72A895C}"/>
    <dgm:cxn modelId="{A02873E3-C616-424E-9DBF-52DB298D58B7}" srcId="{9BBCD968-DDE0-400A-A5D2-BBC75DF6B271}" destId="{9960D740-B585-4CFF-BAC3-CEB83A5EB109}" srcOrd="3" destOrd="0" parTransId="{D9ED93EE-3EE6-4F77-9168-DFB726B1F6AC}" sibTransId="{833058F3-1CB0-4535-B7EE-BF4C0CF12FD9}"/>
    <dgm:cxn modelId="{62D3BCEE-6CE6-4465-8AD2-DC19D3C53A6E}" type="presOf" srcId="{600CB5F2-11D8-407F-9B19-F54C600EBC47}" destId="{25757C52-0889-4AE2-A86B-307753A1FCCC}" srcOrd="1" destOrd="0" presId="urn:microsoft.com/office/officeart/2005/8/layout/vProcess5"/>
    <dgm:cxn modelId="{631ED6F2-BC11-4708-AF2B-65AB0B0A1FFD}" type="presOf" srcId="{E28EB93A-FD85-47C5-837D-AA3DCD5F13AC}" destId="{6ABF5923-5BBC-4D24-B74B-DBEDDD9B0FEF}" srcOrd="0" destOrd="0" presId="urn:microsoft.com/office/officeart/2005/8/layout/vProcess5"/>
    <dgm:cxn modelId="{0A2D50FA-7158-4322-A7D1-9C29BC4C7703}" type="presOf" srcId="{9960D740-B585-4CFF-BAC3-CEB83A5EB109}" destId="{0710A638-F680-4816-9554-D6D06D66BA97}" srcOrd="1" destOrd="0" presId="urn:microsoft.com/office/officeart/2005/8/layout/vProcess5"/>
    <dgm:cxn modelId="{B2F12248-4FF2-4EAE-B934-F3DA2BEB838F}" type="presParOf" srcId="{1427248B-CF7D-4710-B2E8-32D9075E4AA1}" destId="{6F1FA04C-76F1-48DD-9D13-AB40C7661045}" srcOrd="0" destOrd="0" presId="urn:microsoft.com/office/officeart/2005/8/layout/vProcess5"/>
    <dgm:cxn modelId="{6D389C5D-CF8C-4C23-970A-CEAC3E0BC8E2}" type="presParOf" srcId="{1427248B-CF7D-4710-B2E8-32D9075E4AA1}" destId="{D9207B27-D34F-4C78-BEAC-444D14A344D5}" srcOrd="1" destOrd="0" presId="urn:microsoft.com/office/officeart/2005/8/layout/vProcess5"/>
    <dgm:cxn modelId="{CC2C6F31-8CA1-4D5B-85DC-65FE687C9EC2}" type="presParOf" srcId="{1427248B-CF7D-4710-B2E8-32D9075E4AA1}" destId="{A3DD130C-E5C4-4434-87A8-CA8D7849F710}" srcOrd="2" destOrd="0" presId="urn:microsoft.com/office/officeart/2005/8/layout/vProcess5"/>
    <dgm:cxn modelId="{7620DF4C-6631-4B9C-8F84-B402672CCD23}" type="presParOf" srcId="{1427248B-CF7D-4710-B2E8-32D9075E4AA1}" destId="{F8C124A0-0450-42AF-9D8C-7F3A6B71E4B5}" srcOrd="3" destOrd="0" presId="urn:microsoft.com/office/officeart/2005/8/layout/vProcess5"/>
    <dgm:cxn modelId="{F9832722-56D7-475A-A089-788B72A8A02C}" type="presParOf" srcId="{1427248B-CF7D-4710-B2E8-32D9075E4AA1}" destId="{2EB4024A-5D16-4CF1-AD4C-FFE6FBDDB449}" srcOrd="4" destOrd="0" presId="urn:microsoft.com/office/officeart/2005/8/layout/vProcess5"/>
    <dgm:cxn modelId="{C9EA79E8-4711-4457-915B-AD80394F6000}" type="presParOf" srcId="{1427248B-CF7D-4710-B2E8-32D9075E4AA1}" destId="{8B003481-63F2-4AEE-AB80-C6F9AE62194E}" srcOrd="5" destOrd="0" presId="urn:microsoft.com/office/officeart/2005/8/layout/vProcess5"/>
    <dgm:cxn modelId="{F74E23FB-6CED-45A6-BC2D-D6943AD2B0D1}" type="presParOf" srcId="{1427248B-CF7D-4710-B2E8-32D9075E4AA1}" destId="{D0456A7D-C0EC-4B3F-810C-399C4EFF9C6A}" srcOrd="6" destOrd="0" presId="urn:microsoft.com/office/officeart/2005/8/layout/vProcess5"/>
    <dgm:cxn modelId="{0DED99A9-48F5-4BB8-8A83-8142043B80F7}" type="presParOf" srcId="{1427248B-CF7D-4710-B2E8-32D9075E4AA1}" destId="{6ABF5923-5BBC-4D24-B74B-DBEDDD9B0FEF}" srcOrd="7" destOrd="0" presId="urn:microsoft.com/office/officeart/2005/8/layout/vProcess5"/>
    <dgm:cxn modelId="{1E99813D-613B-47C4-A15D-9BE5194823E1}" type="presParOf" srcId="{1427248B-CF7D-4710-B2E8-32D9075E4AA1}" destId="{BB66213F-40A7-4183-B1B2-2FD58655A480}" srcOrd="8" destOrd="0" presId="urn:microsoft.com/office/officeart/2005/8/layout/vProcess5"/>
    <dgm:cxn modelId="{39126FC1-3DFA-4763-9C8F-34B17D6FA2B6}" type="presParOf" srcId="{1427248B-CF7D-4710-B2E8-32D9075E4AA1}" destId="{25757C52-0889-4AE2-A86B-307753A1FCCC}" srcOrd="9" destOrd="0" presId="urn:microsoft.com/office/officeart/2005/8/layout/vProcess5"/>
    <dgm:cxn modelId="{BF261047-35F1-484A-9D28-62C8DF86CE36}" type="presParOf" srcId="{1427248B-CF7D-4710-B2E8-32D9075E4AA1}" destId="{7DC34CC2-ABE8-4793-A1B9-EA4E0DD6B091}" srcOrd="10" destOrd="0" presId="urn:microsoft.com/office/officeart/2005/8/layout/vProcess5"/>
    <dgm:cxn modelId="{CEC0E0D0-7CA1-43AB-8ADC-4456B2609D42}" type="presParOf" srcId="{1427248B-CF7D-4710-B2E8-32D9075E4AA1}" destId="{0710A638-F680-4816-9554-D6D06D66BA97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754CB3-A794-4EF0-886F-24898C80E767}" type="doc">
      <dgm:prSet loTypeId="urn:microsoft.com/office/officeart/2016/7/layout/LinearBlockProcessNumbered" loCatId="process" qsTypeId="urn:microsoft.com/office/officeart/2005/8/quickstyle/simple2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6ECC34C6-7911-4C54-BF83-6A04289251BD}">
      <dgm:prSet/>
      <dgm:spPr/>
      <dgm:t>
        <a:bodyPr/>
        <a:lstStyle/>
        <a:p>
          <a:r>
            <a:rPr lang="en-GB"/>
            <a:t>Reduced access to classroom learning</a:t>
          </a:r>
          <a:endParaRPr lang="en-US"/>
        </a:p>
      </dgm:t>
    </dgm:pt>
    <dgm:pt modelId="{F0854766-1662-4EB0-964E-DA0A334C21D8}" type="parTrans" cxnId="{6704B1F4-DF9C-4F85-B445-48592FC44E44}">
      <dgm:prSet/>
      <dgm:spPr/>
      <dgm:t>
        <a:bodyPr/>
        <a:lstStyle/>
        <a:p>
          <a:endParaRPr lang="en-US"/>
        </a:p>
      </dgm:t>
    </dgm:pt>
    <dgm:pt modelId="{7CFB69BC-AB27-4C23-87C1-568442418C58}" type="sibTrans" cxnId="{6704B1F4-DF9C-4F85-B445-48592FC44E44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35A85503-0839-4866-AAEB-10DD18349278}">
      <dgm:prSet/>
      <dgm:spPr/>
      <dgm:t>
        <a:bodyPr/>
        <a:lstStyle/>
        <a:p>
          <a:r>
            <a:rPr lang="en-GB"/>
            <a:t>Increased separation from peers</a:t>
          </a:r>
          <a:endParaRPr lang="en-US"/>
        </a:p>
      </dgm:t>
    </dgm:pt>
    <dgm:pt modelId="{26E0112E-D093-4D1A-BD45-3C0655B23348}" type="parTrans" cxnId="{EC89CBDD-4E9A-40C8-90BC-B86D963EF660}">
      <dgm:prSet/>
      <dgm:spPr/>
      <dgm:t>
        <a:bodyPr/>
        <a:lstStyle/>
        <a:p>
          <a:endParaRPr lang="en-US"/>
        </a:p>
      </dgm:t>
    </dgm:pt>
    <dgm:pt modelId="{5D78BFB5-289F-40BF-AB60-0AD81C430809}" type="sibTrans" cxnId="{EC89CBDD-4E9A-40C8-90BC-B86D963EF660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8E2FD4F1-9901-4899-9C67-A3045B9249E8}">
      <dgm:prSet/>
      <dgm:spPr/>
      <dgm:t>
        <a:bodyPr/>
        <a:lstStyle/>
        <a:p>
          <a:r>
            <a:rPr lang="en-GB"/>
            <a:t>Loss of friendships and social opportunities</a:t>
          </a:r>
          <a:endParaRPr lang="en-US"/>
        </a:p>
      </dgm:t>
    </dgm:pt>
    <dgm:pt modelId="{D1943B76-ADFF-4C26-9210-6CD3C2B659C3}" type="parTrans" cxnId="{992B54B7-D2C7-49E2-8A39-766B7FFD2F12}">
      <dgm:prSet/>
      <dgm:spPr/>
      <dgm:t>
        <a:bodyPr/>
        <a:lstStyle/>
        <a:p>
          <a:endParaRPr lang="en-US"/>
        </a:p>
      </dgm:t>
    </dgm:pt>
    <dgm:pt modelId="{E6C02F9E-975E-47A3-BF70-ACE31B3AE756}" type="sibTrans" cxnId="{992B54B7-D2C7-49E2-8A39-766B7FFD2F12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9E17C43C-1891-4B06-BDD0-20F04F8CDBD0}">
      <dgm:prSet/>
      <dgm:spPr/>
      <dgm:t>
        <a:bodyPr/>
        <a:lstStyle/>
        <a:p>
          <a:r>
            <a:rPr lang="en-GB"/>
            <a:t>“He didn’t have many friends because he was in that small room most of the time.”</a:t>
          </a:r>
          <a:endParaRPr lang="en-US"/>
        </a:p>
      </dgm:t>
    </dgm:pt>
    <dgm:pt modelId="{CEF37593-CDD4-4C0B-BA89-45CDAE35F8C9}" type="parTrans" cxnId="{0EEF9A22-B798-48FA-BEFA-0388BDEC4707}">
      <dgm:prSet/>
      <dgm:spPr/>
      <dgm:t>
        <a:bodyPr/>
        <a:lstStyle/>
        <a:p>
          <a:endParaRPr lang="en-US"/>
        </a:p>
      </dgm:t>
    </dgm:pt>
    <dgm:pt modelId="{2DB9905A-E842-4D50-9E8D-7CFF20CC7666}" type="sibTrans" cxnId="{0EEF9A22-B798-48FA-BEFA-0388BDEC4707}">
      <dgm:prSet phldrT="04" phldr="0"/>
      <dgm:spPr/>
      <dgm:t>
        <a:bodyPr/>
        <a:lstStyle/>
        <a:p>
          <a:r>
            <a:rPr lang="en-US"/>
            <a:t>04</a:t>
          </a:r>
        </a:p>
      </dgm:t>
    </dgm:pt>
    <dgm:pt modelId="{65F422CE-6C1F-4343-A938-1167F1C235B9}" type="pres">
      <dgm:prSet presAssocID="{3D754CB3-A794-4EF0-886F-24898C80E767}" presName="Name0" presStyleCnt="0">
        <dgm:presLayoutVars>
          <dgm:animLvl val="lvl"/>
          <dgm:resizeHandles val="exact"/>
        </dgm:presLayoutVars>
      </dgm:prSet>
      <dgm:spPr/>
    </dgm:pt>
    <dgm:pt modelId="{2BE7B137-BD99-490F-9A4B-907258528DD7}" type="pres">
      <dgm:prSet presAssocID="{6ECC34C6-7911-4C54-BF83-6A04289251BD}" presName="compositeNode" presStyleCnt="0">
        <dgm:presLayoutVars>
          <dgm:bulletEnabled val="1"/>
        </dgm:presLayoutVars>
      </dgm:prSet>
      <dgm:spPr/>
    </dgm:pt>
    <dgm:pt modelId="{90A91BCD-84B4-4ACF-B2C9-445BE59E4386}" type="pres">
      <dgm:prSet presAssocID="{6ECC34C6-7911-4C54-BF83-6A04289251BD}" presName="bgRect" presStyleLbl="alignNode1" presStyleIdx="0" presStyleCnt="4"/>
      <dgm:spPr/>
    </dgm:pt>
    <dgm:pt modelId="{DC235323-94FC-4423-BB24-8BA86BB90D2A}" type="pres">
      <dgm:prSet presAssocID="{7CFB69BC-AB27-4C23-87C1-568442418C58}" presName="sibTransNodeRect" presStyleLbl="alignNode1" presStyleIdx="0" presStyleCnt="4">
        <dgm:presLayoutVars>
          <dgm:chMax val="0"/>
          <dgm:bulletEnabled val="1"/>
        </dgm:presLayoutVars>
      </dgm:prSet>
      <dgm:spPr/>
    </dgm:pt>
    <dgm:pt modelId="{613C157B-0160-47F7-BFBD-FF94B8B8DDA8}" type="pres">
      <dgm:prSet presAssocID="{6ECC34C6-7911-4C54-BF83-6A04289251BD}" presName="nodeRect" presStyleLbl="alignNode1" presStyleIdx="0" presStyleCnt="4">
        <dgm:presLayoutVars>
          <dgm:bulletEnabled val="1"/>
        </dgm:presLayoutVars>
      </dgm:prSet>
      <dgm:spPr/>
    </dgm:pt>
    <dgm:pt modelId="{BD208C61-0FBE-4D2B-A912-BAC561965AEA}" type="pres">
      <dgm:prSet presAssocID="{7CFB69BC-AB27-4C23-87C1-568442418C58}" presName="sibTrans" presStyleCnt="0"/>
      <dgm:spPr/>
    </dgm:pt>
    <dgm:pt modelId="{3E88F16C-8BE2-43BB-BE0D-D84157998904}" type="pres">
      <dgm:prSet presAssocID="{35A85503-0839-4866-AAEB-10DD18349278}" presName="compositeNode" presStyleCnt="0">
        <dgm:presLayoutVars>
          <dgm:bulletEnabled val="1"/>
        </dgm:presLayoutVars>
      </dgm:prSet>
      <dgm:spPr/>
    </dgm:pt>
    <dgm:pt modelId="{31146E2F-2F74-41F8-B04D-1C7A32C48A77}" type="pres">
      <dgm:prSet presAssocID="{35A85503-0839-4866-AAEB-10DD18349278}" presName="bgRect" presStyleLbl="alignNode1" presStyleIdx="1" presStyleCnt="4"/>
      <dgm:spPr/>
    </dgm:pt>
    <dgm:pt modelId="{85690D85-CB41-45DB-A082-900EB8F03316}" type="pres">
      <dgm:prSet presAssocID="{5D78BFB5-289F-40BF-AB60-0AD81C430809}" presName="sibTransNodeRect" presStyleLbl="alignNode1" presStyleIdx="1" presStyleCnt="4">
        <dgm:presLayoutVars>
          <dgm:chMax val="0"/>
          <dgm:bulletEnabled val="1"/>
        </dgm:presLayoutVars>
      </dgm:prSet>
      <dgm:spPr/>
    </dgm:pt>
    <dgm:pt modelId="{7137EBF0-30BD-4CDE-A3E5-6FB08A4AD0E3}" type="pres">
      <dgm:prSet presAssocID="{35A85503-0839-4866-AAEB-10DD18349278}" presName="nodeRect" presStyleLbl="alignNode1" presStyleIdx="1" presStyleCnt="4">
        <dgm:presLayoutVars>
          <dgm:bulletEnabled val="1"/>
        </dgm:presLayoutVars>
      </dgm:prSet>
      <dgm:spPr/>
    </dgm:pt>
    <dgm:pt modelId="{7CF1B0FB-E746-4D7F-95A8-FC1BD6CB7AB7}" type="pres">
      <dgm:prSet presAssocID="{5D78BFB5-289F-40BF-AB60-0AD81C430809}" presName="sibTrans" presStyleCnt="0"/>
      <dgm:spPr/>
    </dgm:pt>
    <dgm:pt modelId="{FBA18D34-4DDC-4E7C-BEC3-B126853E3203}" type="pres">
      <dgm:prSet presAssocID="{8E2FD4F1-9901-4899-9C67-A3045B9249E8}" presName="compositeNode" presStyleCnt="0">
        <dgm:presLayoutVars>
          <dgm:bulletEnabled val="1"/>
        </dgm:presLayoutVars>
      </dgm:prSet>
      <dgm:spPr/>
    </dgm:pt>
    <dgm:pt modelId="{06486D5B-1B1A-41D5-B242-C61A5224A77C}" type="pres">
      <dgm:prSet presAssocID="{8E2FD4F1-9901-4899-9C67-A3045B9249E8}" presName="bgRect" presStyleLbl="alignNode1" presStyleIdx="2" presStyleCnt="4"/>
      <dgm:spPr/>
    </dgm:pt>
    <dgm:pt modelId="{995890A6-2BDF-48BC-B994-583AEC6EA17E}" type="pres">
      <dgm:prSet presAssocID="{E6C02F9E-975E-47A3-BF70-ACE31B3AE756}" presName="sibTransNodeRect" presStyleLbl="alignNode1" presStyleIdx="2" presStyleCnt="4">
        <dgm:presLayoutVars>
          <dgm:chMax val="0"/>
          <dgm:bulletEnabled val="1"/>
        </dgm:presLayoutVars>
      </dgm:prSet>
      <dgm:spPr/>
    </dgm:pt>
    <dgm:pt modelId="{2736F355-AEAC-4829-B8D0-18C2D40EFBBE}" type="pres">
      <dgm:prSet presAssocID="{8E2FD4F1-9901-4899-9C67-A3045B9249E8}" presName="nodeRect" presStyleLbl="alignNode1" presStyleIdx="2" presStyleCnt="4">
        <dgm:presLayoutVars>
          <dgm:bulletEnabled val="1"/>
        </dgm:presLayoutVars>
      </dgm:prSet>
      <dgm:spPr/>
    </dgm:pt>
    <dgm:pt modelId="{322945FC-B2EB-4BC7-A13D-529AC35978F4}" type="pres">
      <dgm:prSet presAssocID="{E6C02F9E-975E-47A3-BF70-ACE31B3AE756}" presName="sibTrans" presStyleCnt="0"/>
      <dgm:spPr/>
    </dgm:pt>
    <dgm:pt modelId="{D78F8F98-20F4-41DB-AFBE-0FEF5D613644}" type="pres">
      <dgm:prSet presAssocID="{9E17C43C-1891-4B06-BDD0-20F04F8CDBD0}" presName="compositeNode" presStyleCnt="0">
        <dgm:presLayoutVars>
          <dgm:bulletEnabled val="1"/>
        </dgm:presLayoutVars>
      </dgm:prSet>
      <dgm:spPr/>
    </dgm:pt>
    <dgm:pt modelId="{F62C9F5B-AE21-4F86-AEED-ED5DF13B660F}" type="pres">
      <dgm:prSet presAssocID="{9E17C43C-1891-4B06-BDD0-20F04F8CDBD0}" presName="bgRect" presStyleLbl="alignNode1" presStyleIdx="3" presStyleCnt="4"/>
      <dgm:spPr/>
    </dgm:pt>
    <dgm:pt modelId="{6857EA81-91FB-4AB5-ACD3-A37CE91F8139}" type="pres">
      <dgm:prSet presAssocID="{2DB9905A-E842-4D50-9E8D-7CFF20CC7666}" presName="sibTransNodeRect" presStyleLbl="alignNode1" presStyleIdx="3" presStyleCnt="4">
        <dgm:presLayoutVars>
          <dgm:chMax val="0"/>
          <dgm:bulletEnabled val="1"/>
        </dgm:presLayoutVars>
      </dgm:prSet>
      <dgm:spPr/>
    </dgm:pt>
    <dgm:pt modelId="{170B3271-054C-43EF-87E9-D0518F48CE3E}" type="pres">
      <dgm:prSet presAssocID="{9E17C43C-1891-4B06-BDD0-20F04F8CDBD0}" presName="nodeRect" presStyleLbl="alignNode1" presStyleIdx="3" presStyleCnt="4">
        <dgm:presLayoutVars>
          <dgm:bulletEnabled val="1"/>
        </dgm:presLayoutVars>
      </dgm:prSet>
      <dgm:spPr/>
    </dgm:pt>
  </dgm:ptLst>
  <dgm:cxnLst>
    <dgm:cxn modelId="{0EEF9A22-B798-48FA-BEFA-0388BDEC4707}" srcId="{3D754CB3-A794-4EF0-886F-24898C80E767}" destId="{9E17C43C-1891-4B06-BDD0-20F04F8CDBD0}" srcOrd="3" destOrd="0" parTransId="{CEF37593-CDD4-4C0B-BA89-45CDAE35F8C9}" sibTransId="{2DB9905A-E842-4D50-9E8D-7CFF20CC7666}"/>
    <dgm:cxn modelId="{D8ED262D-F5EA-4282-8BFF-70EC30796E3E}" type="presOf" srcId="{6ECC34C6-7911-4C54-BF83-6A04289251BD}" destId="{613C157B-0160-47F7-BFBD-FF94B8B8DDA8}" srcOrd="1" destOrd="0" presId="urn:microsoft.com/office/officeart/2016/7/layout/LinearBlockProcessNumbered"/>
    <dgm:cxn modelId="{BA9D1C46-1D66-4F52-9591-57D93A8E757E}" type="presOf" srcId="{E6C02F9E-975E-47A3-BF70-ACE31B3AE756}" destId="{995890A6-2BDF-48BC-B994-583AEC6EA17E}" srcOrd="0" destOrd="0" presId="urn:microsoft.com/office/officeart/2016/7/layout/LinearBlockProcessNumbered"/>
    <dgm:cxn modelId="{BBDF9766-AB16-486E-AF6B-98F533DB1476}" type="presOf" srcId="{9E17C43C-1891-4B06-BDD0-20F04F8CDBD0}" destId="{F62C9F5B-AE21-4F86-AEED-ED5DF13B660F}" srcOrd="0" destOrd="0" presId="urn:microsoft.com/office/officeart/2016/7/layout/LinearBlockProcessNumbered"/>
    <dgm:cxn modelId="{C95B6457-6B16-43E2-8F1C-88B1D9BA8E3A}" type="presOf" srcId="{7CFB69BC-AB27-4C23-87C1-568442418C58}" destId="{DC235323-94FC-4423-BB24-8BA86BB90D2A}" srcOrd="0" destOrd="0" presId="urn:microsoft.com/office/officeart/2016/7/layout/LinearBlockProcessNumbered"/>
    <dgm:cxn modelId="{CF42A695-A606-43CA-A2C8-004ADB0F55EB}" type="presOf" srcId="{8E2FD4F1-9901-4899-9C67-A3045B9249E8}" destId="{06486D5B-1B1A-41D5-B242-C61A5224A77C}" srcOrd="0" destOrd="0" presId="urn:microsoft.com/office/officeart/2016/7/layout/LinearBlockProcessNumbered"/>
    <dgm:cxn modelId="{2BA7969D-FA39-4BC3-BBA6-D496F17F8ACE}" type="presOf" srcId="{6ECC34C6-7911-4C54-BF83-6A04289251BD}" destId="{90A91BCD-84B4-4ACF-B2C9-445BE59E4386}" srcOrd="0" destOrd="0" presId="urn:microsoft.com/office/officeart/2016/7/layout/LinearBlockProcessNumbered"/>
    <dgm:cxn modelId="{0690EBAB-91FB-4681-96A0-BB7BD4450D30}" type="presOf" srcId="{8E2FD4F1-9901-4899-9C67-A3045B9249E8}" destId="{2736F355-AEAC-4829-B8D0-18C2D40EFBBE}" srcOrd="1" destOrd="0" presId="urn:microsoft.com/office/officeart/2016/7/layout/LinearBlockProcessNumbered"/>
    <dgm:cxn modelId="{74F3EDAC-D6F8-449A-869B-9DB08ADF070F}" type="presOf" srcId="{35A85503-0839-4866-AAEB-10DD18349278}" destId="{31146E2F-2F74-41F8-B04D-1C7A32C48A77}" srcOrd="0" destOrd="0" presId="urn:microsoft.com/office/officeart/2016/7/layout/LinearBlockProcessNumbered"/>
    <dgm:cxn modelId="{24ACB9B3-0D20-4427-B911-C6C054B6E918}" type="presOf" srcId="{2DB9905A-E842-4D50-9E8D-7CFF20CC7666}" destId="{6857EA81-91FB-4AB5-ACD3-A37CE91F8139}" srcOrd="0" destOrd="0" presId="urn:microsoft.com/office/officeart/2016/7/layout/LinearBlockProcessNumbered"/>
    <dgm:cxn modelId="{992B54B7-D2C7-49E2-8A39-766B7FFD2F12}" srcId="{3D754CB3-A794-4EF0-886F-24898C80E767}" destId="{8E2FD4F1-9901-4899-9C67-A3045B9249E8}" srcOrd="2" destOrd="0" parTransId="{D1943B76-ADFF-4C26-9210-6CD3C2B659C3}" sibTransId="{E6C02F9E-975E-47A3-BF70-ACE31B3AE756}"/>
    <dgm:cxn modelId="{85A37CB9-E9FF-4322-A32B-80792B05687F}" type="presOf" srcId="{35A85503-0839-4866-AAEB-10DD18349278}" destId="{7137EBF0-30BD-4CDE-A3E5-6FB08A4AD0E3}" srcOrd="1" destOrd="0" presId="urn:microsoft.com/office/officeart/2016/7/layout/LinearBlockProcessNumbered"/>
    <dgm:cxn modelId="{D9315FCC-C8E0-448A-9C89-BDCE1422049C}" type="presOf" srcId="{3D754CB3-A794-4EF0-886F-24898C80E767}" destId="{65F422CE-6C1F-4343-A938-1167F1C235B9}" srcOrd="0" destOrd="0" presId="urn:microsoft.com/office/officeart/2016/7/layout/LinearBlockProcessNumbered"/>
    <dgm:cxn modelId="{B60D38CD-D856-4838-8B63-3ECC89027493}" type="presOf" srcId="{9E17C43C-1891-4B06-BDD0-20F04F8CDBD0}" destId="{170B3271-054C-43EF-87E9-D0518F48CE3E}" srcOrd="1" destOrd="0" presId="urn:microsoft.com/office/officeart/2016/7/layout/LinearBlockProcessNumbered"/>
    <dgm:cxn modelId="{EC89CBDD-4E9A-40C8-90BC-B86D963EF660}" srcId="{3D754CB3-A794-4EF0-886F-24898C80E767}" destId="{35A85503-0839-4866-AAEB-10DD18349278}" srcOrd="1" destOrd="0" parTransId="{26E0112E-D093-4D1A-BD45-3C0655B23348}" sibTransId="{5D78BFB5-289F-40BF-AB60-0AD81C430809}"/>
    <dgm:cxn modelId="{B6B41FF1-1543-42C2-BF11-9D8E829547BC}" type="presOf" srcId="{5D78BFB5-289F-40BF-AB60-0AD81C430809}" destId="{85690D85-CB41-45DB-A082-900EB8F03316}" srcOrd="0" destOrd="0" presId="urn:microsoft.com/office/officeart/2016/7/layout/LinearBlockProcessNumbered"/>
    <dgm:cxn modelId="{6704B1F4-DF9C-4F85-B445-48592FC44E44}" srcId="{3D754CB3-A794-4EF0-886F-24898C80E767}" destId="{6ECC34C6-7911-4C54-BF83-6A04289251BD}" srcOrd="0" destOrd="0" parTransId="{F0854766-1662-4EB0-964E-DA0A334C21D8}" sibTransId="{7CFB69BC-AB27-4C23-87C1-568442418C58}"/>
    <dgm:cxn modelId="{F1CB18D9-AB53-4270-988C-1D986E46E2DD}" type="presParOf" srcId="{65F422CE-6C1F-4343-A938-1167F1C235B9}" destId="{2BE7B137-BD99-490F-9A4B-907258528DD7}" srcOrd="0" destOrd="0" presId="urn:microsoft.com/office/officeart/2016/7/layout/LinearBlockProcessNumbered"/>
    <dgm:cxn modelId="{41BB4530-3B10-4D0B-B431-BE2AFE6DA3C0}" type="presParOf" srcId="{2BE7B137-BD99-490F-9A4B-907258528DD7}" destId="{90A91BCD-84B4-4ACF-B2C9-445BE59E4386}" srcOrd="0" destOrd="0" presId="urn:microsoft.com/office/officeart/2016/7/layout/LinearBlockProcessNumbered"/>
    <dgm:cxn modelId="{6C030118-90CF-463F-8946-6029C3306E50}" type="presParOf" srcId="{2BE7B137-BD99-490F-9A4B-907258528DD7}" destId="{DC235323-94FC-4423-BB24-8BA86BB90D2A}" srcOrd="1" destOrd="0" presId="urn:microsoft.com/office/officeart/2016/7/layout/LinearBlockProcessNumbered"/>
    <dgm:cxn modelId="{BDC5EE07-7DF6-4D62-BF3B-E7EFEB1BCDDC}" type="presParOf" srcId="{2BE7B137-BD99-490F-9A4B-907258528DD7}" destId="{613C157B-0160-47F7-BFBD-FF94B8B8DDA8}" srcOrd="2" destOrd="0" presId="urn:microsoft.com/office/officeart/2016/7/layout/LinearBlockProcessNumbered"/>
    <dgm:cxn modelId="{88442D6A-5858-4191-ADC1-49C8695FA2B4}" type="presParOf" srcId="{65F422CE-6C1F-4343-A938-1167F1C235B9}" destId="{BD208C61-0FBE-4D2B-A912-BAC561965AEA}" srcOrd="1" destOrd="0" presId="urn:microsoft.com/office/officeart/2016/7/layout/LinearBlockProcessNumbered"/>
    <dgm:cxn modelId="{8617D60D-4945-49CA-82E3-B2326E46B427}" type="presParOf" srcId="{65F422CE-6C1F-4343-A938-1167F1C235B9}" destId="{3E88F16C-8BE2-43BB-BE0D-D84157998904}" srcOrd="2" destOrd="0" presId="urn:microsoft.com/office/officeart/2016/7/layout/LinearBlockProcessNumbered"/>
    <dgm:cxn modelId="{905F32D7-43EE-4A1B-9B27-A9BF8705AB5C}" type="presParOf" srcId="{3E88F16C-8BE2-43BB-BE0D-D84157998904}" destId="{31146E2F-2F74-41F8-B04D-1C7A32C48A77}" srcOrd="0" destOrd="0" presId="urn:microsoft.com/office/officeart/2016/7/layout/LinearBlockProcessNumbered"/>
    <dgm:cxn modelId="{F66E7F8C-759E-44A3-A0E4-FAFA49E9EED9}" type="presParOf" srcId="{3E88F16C-8BE2-43BB-BE0D-D84157998904}" destId="{85690D85-CB41-45DB-A082-900EB8F03316}" srcOrd="1" destOrd="0" presId="urn:microsoft.com/office/officeart/2016/7/layout/LinearBlockProcessNumbered"/>
    <dgm:cxn modelId="{999D6D0D-499C-446E-86A9-01B4BC2A04CD}" type="presParOf" srcId="{3E88F16C-8BE2-43BB-BE0D-D84157998904}" destId="{7137EBF0-30BD-4CDE-A3E5-6FB08A4AD0E3}" srcOrd="2" destOrd="0" presId="urn:microsoft.com/office/officeart/2016/7/layout/LinearBlockProcessNumbered"/>
    <dgm:cxn modelId="{E9144B43-3CDF-4440-BB2B-356BEFE4A36B}" type="presParOf" srcId="{65F422CE-6C1F-4343-A938-1167F1C235B9}" destId="{7CF1B0FB-E746-4D7F-95A8-FC1BD6CB7AB7}" srcOrd="3" destOrd="0" presId="urn:microsoft.com/office/officeart/2016/7/layout/LinearBlockProcessNumbered"/>
    <dgm:cxn modelId="{F93FC3E5-E0E9-4CF7-B12E-F413E5C7F829}" type="presParOf" srcId="{65F422CE-6C1F-4343-A938-1167F1C235B9}" destId="{FBA18D34-4DDC-4E7C-BEC3-B126853E3203}" srcOrd="4" destOrd="0" presId="urn:microsoft.com/office/officeart/2016/7/layout/LinearBlockProcessNumbered"/>
    <dgm:cxn modelId="{87D29FC9-8D75-408F-AB16-369262960DB5}" type="presParOf" srcId="{FBA18D34-4DDC-4E7C-BEC3-B126853E3203}" destId="{06486D5B-1B1A-41D5-B242-C61A5224A77C}" srcOrd="0" destOrd="0" presId="urn:microsoft.com/office/officeart/2016/7/layout/LinearBlockProcessNumbered"/>
    <dgm:cxn modelId="{701F2B3C-7F1B-43A8-9849-6C45D6E20B51}" type="presParOf" srcId="{FBA18D34-4DDC-4E7C-BEC3-B126853E3203}" destId="{995890A6-2BDF-48BC-B994-583AEC6EA17E}" srcOrd="1" destOrd="0" presId="urn:microsoft.com/office/officeart/2016/7/layout/LinearBlockProcessNumbered"/>
    <dgm:cxn modelId="{986B659A-09F3-41CA-80D9-A55CD897FE99}" type="presParOf" srcId="{FBA18D34-4DDC-4E7C-BEC3-B126853E3203}" destId="{2736F355-AEAC-4829-B8D0-18C2D40EFBBE}" srcOrd="2" destOrd="0" presId="urn:microsoft.com/office/officeart/2016/7/layout/LinearBlockProcessNumbered"/>
    <dgm:cxn modelId="{7DBDB489-1321-4C19-AC26-470C8607198F}" type="presParOf" srcId="{65F422CE-6C1F-4343-A938-1167F1C235B9}" destId="{322945FC-B2EB-4BC7-A13D-529AC35978F4}" srcOrd="5" destOrd="0" presId="urn:microsoft.com/office/officeart/2016/7/layout/LinearBlockProcessNumbered"/>
    <dgm:cxn modelId="{064C6C54-6722-4365-9B38-75800E6E4EC1}" type="presParOf" srcId="{65F422CE-6C1F-4343-A938-1167F1C235B9}" destId="{D78F8F98-20F4-41DB-AFBE-0FEF5D613644}" srcOrd="6" destOrd="0" presId="urn:microsoft.com/office/officeart/2016/7/layout/LinearBlockProcessNumbered"/>
    <dgm:cxn modelId="{485C87CC-816E-4C2C-B8CF-BF34E7C1BF82}" type="presParOf" srcId="{D78F8F98-20F4-41DB-AFBE-0FEF5D613644}" destId="{F62C9F5B-AE21-4F86-AEED-ED5DF13B660F}" srcOrd="0" destOrd="0" presId="urn:microsoft.com/office/officeart/2016/7/layout/LinearBlockProcessNumbered"/>
    <dgm:cxn modelId="{CAC08DE9-CBC5-4E28-AD49-A26EBF473E57}" type="presParOf" srcId="{D78F8F98-20F4-41DB-AFBE-0FEF5D613644}" destId="{6857EA81-91FB-4AB5-ACD3-A37CE91F8139}" srcOrd="1" destOrd="0" presId="urn:microsoft.com/office/officeart/2016/7/layout/LinearBlockProcessNumbered"/>
    <dgm:cxn modelId="{94A4A84B-3B28-4F69-AA02-28AB562F5584}" type="presParOf" srcId="{D78F8F98-20F4-41DB-AFBE-0FEF5D613644}" destId="{170B3271-054C-43EF-87E9-D0518F48CE3E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4B02A9-EF6E-477E-B4D3-D8884B4A296D}" type="doc">
      <dgm:prSet loTypeId="urn:microsoft.com/office/officeart/2005/8/layout/matrix3" loCatId="matrix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ED478151-9B3C-43C7-80F0-68792D1B434A}">
      <dgm:prSet/>
      <dgm:spPr/>
      <dgm:t>
        <a:bodyPr/>
        <a:lstStyle/>
        <a:p>
          <a:r>
            <a:rPr lang="en-GB"/>
            <a:t>Temporary support becoming permanent</a:t>
          </a:r>
          <a:endParaRPr lang="en-US"/>
        </a:p>
      </dgm:t>
    </dgm:pt>
    <dgm:pt modelId="{439D91E8-CBA2-4C17-9BD5-EEC8C01C5042}" type="parTrans" cxnId="{4B5684AC-2AC8-434F-8F0F-B55E13E6B003}">
      <dgm:prSet/>
      <dgm:spPr/>
      <dgm:t>
        <a:bodyPr/>
        <a:lstStyle/>
        <a:p>
          <a:endParaRPr lang="en-US"/>
        </a:p>
      </dgm:t>
    </dgm:pt>
    <dgm:pt modelId="{86CC18A2-F639-41DE-A938-1E636A265CA1}" type="sibTrans" cxnId="{4B5684AC-2AC8-434F-8F0F-B55E13E6B003}">
      <dgm:prSet/>
      <dgm:spPr/>
      <dgm:t>
        <a:bodyPr/>
        <a:lstStyle/>
        <a:p>
          <a:endParaRPr lang="en-US"/>
        </a:p>
      </dgm:t>
    </dgm:pt>
    <dgm:pt modelId="{A5C2519C-4A9A-4A9F-A589-102906560EF1}">
      <dgm:prSet/>
      <dgm:spPr/>
      <dgm:t>
        <a:bodyPr/>
        <a:lstStyle/>
        <a:p>
          <a:r>
            <a:rPr lang="en-GB"/>
            <a:t>Children losing confidence to return to class</a:t>
          </a:r>
          <a:endParaRPr lang="en-US"/>
        </a:p>
      </dgm:t>
    </dgm:pt>
    <dgm:pt modelId="{2CDD731E-253F-43C4-B0F7-B200E581DB25}" type="parTrans" cxnId="{C25A8403-A4C3-4D4B-9E0D-4A1682C7E514}">
      <dgm:prSet/>
      <dgm:spPr/>
      <dgm:t>
        <a:bodyPr/>
        <a:lstStyle/>
        <a:p>
          <a:endParaRPr lang="en-US"/>
        </a:p>
      </dgm:t>
    </dgm:pt>
    <dgm:pt modelId="{197CC5A8-8BC4-4961-A393-51D7C2AF71D1}" type="sibTrans" cxnId="{C25A8403-A4C3-4D4B-9E0D-4A1682C7E514}">
      <dgm:prSet/>
      <dgm:spPr/>
      <dgm:t>
        <a:bodyPr/>
        <a:lstStyle/>
        <a:p>
          <a:endParaRPr lang="en-US"/>
        </a:p>
      </dgm:t>
    </dgm:pt>
    <dgm:pt modelId="{8036AADD-3B76-4AC6-9007-ED1BEE68F855}">
      <dgm:prSet/>
      <dgm:spPr/>
      <dgm:t>
        <a:bodyPr/>
        <a:lstStyle/>
        <a:p>
          <a:r>
            <a:rPr lang="en-GB"/>
            <a:t>Described by parents as internal or ‘soft’ exclusion</a:t>
          </a:r>
          <a:endParaRPr lang="en-US"/>
        </a:p>
      </dgm:t>
    </dgm:pt>
    <dgm:pt modelId="{F0CED53D-3D8C-419A-93ED-5B56348074CE}" type="parTrans" cxnId="{13577673-44AF-4BA5-A532-D08ACCAFC913}">
      <dgm:prSet/>
      <dgm:spPr/>
      <dgm:t>
        <a:bodyPr/>
        <a:lstStyle/>
        <a:p>
          <a:endParaRPr lang="en-US"/>
        </a:p>
      </dgm:t>
    </dgm:pt>
    <dgm:pt modelId="{A57E78BF-1687-4420-957C-DF143CFE215B}" type="sibTrans" cxnId="{13577673-44AF-4BA5-A532-D08ACCAFC913}">
      <dgm:prSet/>
      <dgm:spPr/>
      <dgm:t>
        <a:bodyPr/>
        <a:lstStyle/>
        <a:p>
          <a:endParaRPr lang="en-US"/>
        </a:p>
      </dgm:t>
    </dgm:pt>
    <dgm:pt modelId="{8B7CF4E7-197D-4437-9A79-841F3344488B}">
      <dgm:prSet/>
      <dgm:spPr/>
      <dgm:t>
        <a:bodyPr/>
        <a:lstStyle/>
        <a:p>
          <a:r>
            <a:rPr lang="en-GB"/>
            <a:t>“He has now been out of class for a year.”</a:t>
          </a:r>
          <a:endParaRPr lang="en-US"/>
        </a:p>
      </dgm:t>
    </dgm:pt>
    <dgm:pt modelId="{E04BBD55-7963-4BF5-B258-EFCAC7E3A72A}" type="parTrans" cxnId="{037C981E-6C38-4BE8-AF17-553D09ED036B}">
      <dgm:prSet/>
      <dgm:spPr/>
      <dgm:t>
        <a:bodyPr/>
        <a:lstStyle/>
        <a:p>
          <a:endParaRPr lang="en-US"/>
        </a:p>
      </dgm:t>
    </dgm:pt>
    <dgm:pt modelId="{C2CD8176-BFFE-4D69-9E62-EBD9FB4D2EC0}" type="sibTrans" cxnId="{037C981E-6C38-4BE8-AF17-553D09ED036B}">
      <dgm:prSet/>
      <dgm:spPr/>
      <dgm:t>
        <a:bodyPr/>
        <a:lstStyle/>
        <a:p>
          <a:endParaRPr lang="en-US"/>
        </a:p>
      </dgm:t>
    </dgm:pt>
    <dgm:pt modelId="{8E744F5E-E3BC-40B7-A7DA-83D08FCD236A}" type="pres">
      <dgm:prSet presAssocID="{984B02A9-EF6E-477E-B4D3-D8884B4A296D}" presName="matrix" presStyleCnt="0">
        <dgm:presLayoutVars>
          <dgm:chMax val="1"/>
          <dgm:dir/>
          <dgm:resizeHandles val="exact"/>
        </dgm:presLayoutVars>
      </dgm:prSet>
      <dgm:spPr/>
    </dgm:pt>
    <dgm:pt modelId="{08E8597D-6841-4B20-9149-996750026CDC}" type="pres">
      <dgm:prSet presAssocID="{984B02A9-EF6E-477E-B4D3-D8884B4A296D}" presName="diamond" presStyleLbl="bgShp" presStyleIdx="0" presStyleCnt="1"/>
      <dgm:spPr/>
    </dgm:pt>
    <dgm:pt modelId="{8F795F9F-72CC-47C7-B1FB-0DEF33504DBD}" type="pres">
      <dgm:prSet presAssocID="{984B02A9-EF6E-477E-B4D3-D8884B4A296D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B198308-E0B8-41CA-A638-25037A384488}" type="pres">
      <dgm:prSet presAssocID="{984B02A9-EF6E-477E-B4D3-D8884B4A296D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87C873C-2BAD-4BFC-A122-542CDB23C99B}" type="pres">
      <dgm:prSet presAssocID="{984B02A9-EF6E-477E-B4D3-D8884B4A296D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CA2DE630-39A6-414B-BA9D-AAEDDAB0230C}" type="pres">
      <dgm:prSet presAssocID="{984B02A9-EF6E-477E-B4D3-D8884B4A296D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C25A8403-A4C3-4D4B-9E0D-4A1682C7E514}" srcId="{984B02A9-EF6E-477E-B4D3-D8884B4A296D}" destId="{A5C2519C-4A9A-4A9F-A589-102906560EF1}" srcOrd="1" destOrd="0" parTransId="{2CDD731E-253F-43C4-B0F7-B200E581DB25}" sibTransId="{197CC5A8-8BC4-4961-A393-51D7C2AF71D1}"/>
    <dgm:cxn modelId="{037C981E-6C38-4BE8-AF17-553D09ED036B}" srcId="{984B02A9-EF6E-477E-B4D3-D8884B4A296D}" destId="{8B7CF4E7-197D-4437-9A79-841F3344488B}" srcOrd="3" destOrd="0" parTransId="{E04BBD55-7963-4BF5-B258-EFCAC7E3A72A}" sibTransId="{C2CD8176-BFFE-4D69-9E62-EBD9FB4D2EC0}"/>
    <dgm:cxn modelId="{E9F81F4D-EBF0-4BBF-B5C3-31CC3F19E735}" type="presOf" srcId="{984B02A9-EF6E-477E-B4D3-D8884B4A296D}" destId="{8E744F5E-E3BC-40B7-A7DA-83D08FCD236A}" srcOrd="0" destOrd="0" presId="urn:microsoft.com/office/officeart/2005/8/layout/matrix3"/>
    <dgm:cxn modelId="{32C8F551-913A-4972-81F3-F8D26A09E53D}" type="presOf" srcId="{A5C2519C-4A9A-4A9F-A589-102906560EF1}" destId="{4B198308-E0B8-41CA-A638-25037A384488}" srcOrd="0" destOrd="0" presId="urn:microsoft.com/office/officeart/2005/8/layout/matrix3"/>
    <dgm:cxn modelId="{13577673-44AF-4BA5-A532-D08ACCAFC913}" srcId="{984B02A9-EF6E-477E-B4D3-D8884B4A296D}" destId="{8036AADD-3B76-4AC6-9007-ED1BEE68F855}" srcOrd="2" destOrd="0" parTransId="{F0CED53D-3D8C-419A-93ED-5B56348074CE}" sibTransId="{A57E78BF-1687-4420-957C-DF143CFE215B}"/>
    <dgm:cxn modelId="{D43F9277-ECAB-4AB7-97F3-D7136D359DFF}" type="presOf" srcId="{ED478151-9B3C-43C7-80F0-68792D1B434A}" destId="{8F795F9F-72CC-47C7-B1FB-0DEF33504DBD}" srcOrd="0" destOrd="0" presId="urn:microsoft.com/office/officeart/2005/8/layout/matrix3"/>
    <dgm:cxn modelId="{4B5684AC-2AC8-434F-8F0F-B55E13E6B003}" srcId="{984B02A9-EF6E-477E-B4D3-D8884B4A296D}" destId="{ED478151-9B3C-43C7-80F0-68792D1B434A}" srcOrd="0" destOrd="0" parTransId="{439D91E8-CBA2-4C17-9BD5-EEC8C01C5042}" sibTransId="{86CC18A2-F639-41DE-A938-1E636A265CA1}"/>
    <dgm:cxn modelId="{4D6F04AF-9BED-4EB9-9154-43AA9063A9B1}" type="presOf" srcId="{8B7CF4E7-197D-4437-9A79-841F3344488B}" destId="{CA2DE630-39A6-414B-BA9D-AAEDDAB0230C}" srcOrd="0" destOrd="0" presId="urn:microsoft.com/office/officeart/2005/8/layout/matrix3"/>
    <dgm:cxn modelId="{AF3EF9C6-BEB8-4E5F-B8F3-F18828E94E5A}" type="presOf" srcId="{8036AADD-3B76-4AC6-9007-ED1BEE68F855}" destId="{987C873C-2BAD-4BFC-A122-542CDB23C99B}" srcOrd="0" destOrd="0" presId="urn:microsoft.com/office/officeart/2005/8/layout/matrix3"/>
    <dgm:cxn modelId="{E2D199BE-632B-4ADF-810E-3F2FD56F28E8}" type="presParOf" srcId="{8E744F5E-E3BC-40B7-A7DA-83D08FCD236A}" destId="{08E8597D-6841-4B20-9149-996750026CDC}" srcOrd="0" destOrd="0" presId="urn:microsoft.com/office/officeart/2005/8/layout/matrix3"/>
    <dgm:cxn modelId="{E560DC46-E002-4C7A-AD2D-79F6FB95F945}" type="presParOf" srcId="{8E744F5E-E3BC-40B7-A7DA-83D08FCD236A}" destId="{8F795F9F-72CC-47C7-B1FB-0DEF33504DBD}" srcOrd="1" destOrd="0" presId="urn:microsoft.com/office/officeart/2005/8/layout/matrix3"/>
    <dgm:cxn modelId="{C5E66E36-31C1-48D5-A8DA-65BD50AD343F}" type="presParOf" srcId="{8E744F5E-E3BC-40B7-A7DA-83D08FCD236A}" destId="{4B198308-E0B8-41CA-A638-25037A384488}" srcOrd="2" destOrd="0" presId="urn:microsoft.com/office/officeart/2005/8/layout/matrix3"/>
    <dgm:cxn modelId="{2081F6FD-0170-48A4-849A-D01919D24FBC}" type="presParOf" srcId="{8E744F5E-E3BC-40B7-A7DA-83D08FCD236A}" destId="{987C873C-2BAD-4BFC-A122-542CDB23C99B}" srcOrd="3" destOrd="0" presId="urn:microsoft.com/office/officeart/2005/8/layout/matrix3"/>
    <dgm:cxn modelId="{0DDCD553-B296-443A-9B27-8458610370CE}" type="presParOf" srcId="{8E744F5E-E3BC-40B7-A7DA-83D08FCD236A}" destId="{CA2DE630-39A6-414B-BA9D-AAEDDAB0230C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2B52CD8-7DD7-499C-87B8-814121C54302}" type="doc">
      <dgm:prSet loTypeId="urn:microsoft.com/office/officeart/2005/8/layout/vProcess5" loCatId="process" qsTypeId="urn:microsoft.com/office/officeart/2005/8/quickstyle/simple2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58212056-10B1-49E6-82D0-CC1F9789D50E}">
      <dgm:prSet/>
      <dgm:spPr/>
      <dgm:t>
        <a:bodyPr/>
        <a:lstStyle/>
        <a:p>
          <a:r>
            <a:rPr lang="en-GB"/>
            <a:t>Limited specialist training reported</a:t>
          </a:r>
          <a:endParaRPr lang="en-US"/>
        </a:p>
      </dgm:t>
    </dgm:pt>
    <dgm:pt modelId="{FDB0FF17-88DD-4290-A573-3B79CF6C4F4A}" type="parTrans" cxnId="{B7D88CE5-4C85-472B-8935-6DCE14FA19C0}">
      <dgm:prSet/>
      <dgm:spPr/>
      <dgm:t>
        <a:bodyPr/>
        <a:lstStyle/>
        <a:p>
          <a:endParaRPr lang="en-US"/>
        </a:p>
      </dgm:t>
    </dgm:pt>
    <dgm:pt modelId="{1A40E31F-1018-4B2C-B863-68AAA351D61E}" type="sibTrans" cxnId="{B7D88CE5-4C85-472B-8935-6DCE14FA19C0}">
      <dgm:prSet/>
      <dgm:spPr/>
      <dgm:t>
        <a:bodyPr/>
        <a:lstStyle/>
        <a:p>
          <a:endParaRPr lang="en-US"/>
        </a:p>
      </dgm:t>
    </dgm:pt>
    <dgm:pt modelId="{D620A24C-B453-4132-8500-FEF4A382FBCF}">
      <dgm:prSet/>
      <dgm:spPr/>
      <dgm:t>
        <a:bodyPr/>
        <a:lstStyle/>
        <a:p>
          <a:r>
            <a:rPr lang="en-GB"/>
            <a:t>Reliance on unqualified or unsupported staff</a:t>
          </a:r>
          <a:endParaRPr lang="en-US"/>
        </a:p>
      </dgm:t>
    </dgm:pt>
    <dgm:pt modelId="{B5A211C1-006C-4729-8E40-48E478D265A0}" type="parTrans" cxnId="{13CAFA68-9393-4F25-820B-704862F1ECE0}">
      <dgm:prSet/>
      <dgm:spPr/>
      <dgm:t>
        <a:bodyPr/>
        <a:lstStyle/>
        <a:p>
          <a:endParaRPr lang="en-US"/>
        </a:p>
      </dgm:t>
    </dgm:pt>
    <dgm:pt modelId="{376A5B63-CBF0-456C-BDAA-7A1AF7D98E5C}" type="sibTrans" cxnId="{13CAFA68-9393-4F25-820B-704862F1ECE0}">
      <dgm:prSet/>
      <dgm:spPr/>
      <dgm:t>
        <a:bodyPr/>
        <a:lstStyle/>
        <a:p>
          <a:endParaRPr lang="en-US"/>
        </a:p>
      </dgm:t>
    </dgm:pt>
    <dgm:pt modelId="{5303CD8B-B4ED-47A7-AB98-D05EFBC834B0}">
      <dgm:prSet/>
      <dgm:spPr/>
      <dgm:t>
        <a:bodyPr/>
        <a:lstStyle/>
        <a:p>
          <a:r>
            <a:rPr lang="en-GB"/>
            <a:t>Parents feel learning can be overlooked</a:t>
          </a:r>
          <a:endParaRPr lang="en-US"/>
        </a:p>
      </dgm:t>
    </dgm:pt>
    <dgm:pt modelId="{04C0656A-62AB-460C-B517-190C6893B64E}" type="parTrans" cxnId="{1F781735-73E4-46D7-B987-E63BD7454B53}">
      <dgm:prSet/>
      <dgm:spPr/>
      <dgm:t>
        <a:bodyPr/>
        <a:lstStyle/>
        <a:p>
          <a:endParaRPr lang="en-US"/>
        </a:p>
      </dgm:t>
    </dgm:pt>
    <dgm:pt modelId="{C8679244-E2B5-479D-A30B-3EFD5CC43D6B}" type="sibTrans" cxnId="{1F781735-73E4-46D7-B987-E63BD7454B53}">
      <dgm:prSet/>
      <dgm:spPr/>
      <dgm:t>
        <a:bodyPr/>
        <a:lstStyle/>
        <a:p>
          <a:endParaRPr lang="en-US"/>
        </a:p>
      </dgm:t>
    </dgm:pt>
    <dgm:pt modelId="{BC19CEFD-B839-44BE-8FA0-C03FA0213790}">
      <dgm:prSet/>
      <dgm:spPr/>
      <dgm:t>
        <a:bodyPr/>
        <a:lstStyle/>
        <a:p>
          <a:r>
            <a:rPr lang="en-GB"/>
            <a:t>“The children who need it the most are working with the least qualified staff.”</a:t>
          </a:r>
          <a:endParaRPr lang="en-US"/>
        </a:p>
      </dgm:t>
    </dgm:pt>
    <dgm:pt modelId="{A0240DD2-86FB-4E88-B795-ECFD5822EED5}" type="parTrans" cxnId="{572106A5-6206-4E9B-905F-DE846DB0C0CB}">
      <dgm:prSet/>
      <dgm:spPr/>
      <dgm:t>
        <a:bodyPr/>
        <a:lstStyle/>
        <a:p>
          <a:endParaRPr lang="en-US"/>
        </a:p>
      </dgm:t>
    </dgm:pt>
    <dgm:pt modelId="{D8450A99-3B00-4139-8034-42DB85E2DF16}" type="sibTrans" cxnId="{572106A5-6206-4E9B-905F-DE846DB0C0CB}">
      <dgm:prSet/>
      <dgm:spPr/>
      <dgm:t>
        <a:bodyPr/>
        <a:lstStyle/>
        <a:p>
          <a:endParaRPr lang="en-US"/>
        </a:p>
      </dgm:t>
    </dgm:pt>
    <dgm:pt modelId="{EF9108AC-802F-486D-94A3-4FE95AB09636}" type="pres">
      <dgm:prSet presAssocID="{02B52CD8-7DD7-499C-87B8-814121C54302}" presName="outerComposite" presStyleCnt="0">
        <dgm:presLayoutVars>
          <dgm:chMax val="5"/>
          <dgm:dir/>
          <dgm:resizeHandles val="exact"/>
        </dgm:presLayoutVars>
      </dgm:prSet>
      <dgm:spPr/>
    </dgm:pt>
    <dgm:pt modelId="{9F366CFD-31E0-45EF-AF49-9C1388B6EF3E}" type="pres">
      <dgm:prSet presAssocID="{02B52CD8-7DD7-499C-87B8-814121C54302}" presName="dummyMaxCanvas" presStyleCnt="0">
        <dgm:presLayoutVars/>
      </dgm:prSet>
      <dgm:spPr/>
    </dgm:pt>
    <dgm:pt modelId="{21BD6EB3-DF34-4A7B-89DD-68C8FD3AAD75}" type="pres">
      <dgm:prSet presAssocID="{02B52CD8-7DD7-499C-87B8-814121C54302}" presName="FourNodes_1" presStyleLbl="node1" presStyleIdx="0" presStyleCnt="4">
        <dgm:presLayoutVars>
          <dgm:bulletEnabled val="1"/>
        </dgm:presLayoutVars>
      </dgm:prSet>
      <dgm:spPr/>
    </dgm:pt>
    <dgm:pt modelId="{7C94CC23-9E4F-49E7-94EC-0F66212A397D}" type="pres">
      <dgm:prSet presAssocID="{02B52CD8-7DD7-499C-87B8-814121C54302}" presName="FourNodes_2" presStyleLbl="node1" presStyleIdx="1" presStyleCnt="4">
        <dgm:presLayoutVars>
          <dgm:bulletEnabled val="1"/>
        </dgm:presLayoutVars>
      </dgm:prSet>
      <dgm:spPr/>
    </dgm:pt>
    <dgm:pt modelId="{A4E11F59-EC78-4439-AF36-BCEA8FA104AE}" type="pres">
      <dgm:prSet presAssocID="{02B52CD8-7DD7-499C-87B8-814121C54302}" presName="FourNodes_3" presStyleLbl="node1" presStyleIdx="2" presStyleCnt="4">
        <dgm:presLayoutVars>
          <dgm:bulletEnabled val="1"/>
        </dgm:presLayoutVars>
      </dgm:prSet>
      <dgm:spPr/>
    </dgm:pt>
    <dgm:pt modelId="{35E5A162-6A40-4CE1-8279-2669D6812220}" type="pres">
      <dgm:prSet presAssocID="{02B52CD8-7DD7-499C-87B8-814121C54302}" presName="FourNodes_4" presStyleLbl="node1" presStyleIdx="3" presStyleCnt="4">
        <dgm:presLayoutVars>
          <dgm:bulletEnabled val="1"/>
        </dgm:presLayoutVars>
      </dgm:prSet>
      <dgm:spPr/>
    </dgm:pt>
    <dgm:pt modelId="{7ED8AA4B-EC5B-4531-AD19-F0B4262FE47C}" type="pres">
      <dgm:prSet presAssocID="{02B52CD8-7DD7-499C-87B8-814121C54302}" presName="FourConn_1-2" presStyleLbl="fgAccFollowNode1" presStyleIdx="0" presStyleCnt="3">
        <dgm:presLayoutVars>
          <dgm:bulletEnabled val="1"/>
        </dgm:presLayoutVars>
      </dgm:prSet>
      <dgm:spPr/>
    </dgm:pt>
    <dgm:pt modelId="{A55DF4B3-F5C3-422A-951A-E6D486913DFE}" type="pres">
      <dgm:prSet presAssocID="{02B52CD8-7DD7-499C-87B8-814121C54302}" presName="FourConn_2-3" presStyleLbl="fgAccFollowNode1" presStyleIdx="1" presStyleCnt="3">
        <dgm:presLayoutVars>
          <dgm:bulletEnabled val="1"/>
        </dgm:presLayoutVars>
      </dgm:prSet>
      <dgm:spPr/>
    </dgm:pt>
    <dgm:pt modelId="{919E3EC6-CB04-437F-A77C-97AB04248F00}" type="pres">
      <dgm:prSet presAssocID="{02B52CD8-7DD7-499C-87B8-814121C54302}" presName="FourConn_3-4" presStyleLbl="fgAccFollowNode1" presStyleIdx="2" presStyleCnt="3">
        <dgm:presLayoutVars>
          <dgm:bulletEnabled val="1"/>
        </dgm:presLayoutVars>
      </dgm:prSet>
      <dgm:spPr/>
    </dgm:pt>
    <dgm:pt modelId="{53302544-FEFB-4FE1-A475-506CC0589944}" type="pres">
      <dgm:prSet presAssocID="{02B52CD8-7DD7-499C-87B8-814121C54302}" presName="FourNodes_1_text" presStyleLbl="node1" presStyleIdx="3" presStyleCnt="4">
        <dgm:presLayoutVars>
          <dgm:bulletEnabled val="1"/>
        </dgm:presLayoutVars>
      </dgm:prSet>
      <dgm:spPr/>
    </dgm:pt>
    <dgm:pt modelId="{89DCC0D2-39BF-430C-97EC-05B09223522B}" type="pres">
      <dgm:prSet presAssocID="{02B52CD8-7DD7-499C-87B8-814121C54302}" presName="FourNodes_2_text" presStyleLbl="node1" presStyleIdx="3" presStyleCnt="4">
        <dgm:presLayoutVars>
          <dgm:bulletEnabled val="1"/>
        </dgm:presLayoutVars>
      </dgm:prSet>
      <dgm:spPr/>
    </dgm:pt>
    <dgm:pt modelId="{809F40CB-E0DC-4B30-892E-E6DEED4F4D60}" type="pres">
      <dgm:prSet presAssocID="{02B52CD8-7DD7-499C-87B8-814121C54302}" presName="FourNodes_3_text" presStyleLbl="node1" presStyleIdx="3" presStyleCnt="4">
        <dgm:presLayoutVars>
          <dgm:bulletEnabled val="1"/>
        </dgm:presLayoutVars>
      </dgm:prSet>
      <dgm:spPr/>
    </dgm:pt>
    <dgm:pt modelId="{F97C2D69-6119-4838-8A90-D872546836A5}" type="pres">
      <dgm:prSet presAssocID="{02B52CD8-7DD7-499C-87B8-814121C54302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FE4D0414-A387-472C-BCFD-1F8200C5041A}" type="presOf" srcId="{376A5B63-CBF0-456C-BDAA-7A1AF7D98E5C}" destId="{A55DF4B3-F5C3-422A-951A-E6D486913DFE}" srcOrd="0" destOrd="0" presId="urn:microsoft.com/office/officeart/2005/8/layout/vProcess5"/>
    <dgm:cxn modelId="{4DB75317-B66E-4CDA-9971-6854E258D1FB}" type="presOf" srcId="{58212056-10B1-49E6-82D0-CC1F9789D50E}" destId="{53302544-FEFB-4FE1-A475-506CC0589944}" srcOrd="1" destOrd="0" presId="urn:microsoft.com/office/officeart/2005/8/layout/vProcess5"/>
    <dgm:cxn modelId="{1F781735-73E4-46D7-B987-E63BD7454B53}" srcId="{02B52CD8-7DD7-499C-87B8-814121C54302}" destId="{5303CD8B-B4ED-47A7-AB98-D05EFBC834B0}" srcOrd="2" destOrd="0" parTransId="{04C0656A-62AB-460C-B517-190C6893B64E}" sibTransId="{C8679244-E2B5-479D-A30B-3EFD5CC43D6B}"/>
    <dgm:cxn modelId="{BC257865-F13C-4336-BCF0-0CE100349585}" type="presOf" srcId="{BC19CEFD-B839-44BE-8FA0-C03FA0213790}" destId="{35E5A162-6A40-4CE1-8279-2669D6812220}" srcOrd="0" destOrd="0" presId="urn:microsoft.com/office/officeart/2005/8/layout/vProcess5"/>
    <dgm:cxn modelId="{0BEEA247-E607-43CC-B471-260595C7409D}" type="presOf" srcId="{5303CD8B-B4ED-47A7-AB98-D05EFBC834B0}" destId="{A4E11F59-EC78-4439-AF36-BCEA8FA104AE}" srcOrd="0" destOrd="0" presId="urn:microsoft.com/office/officeart/2005/8/layout/vProcess5"/>
    <dgm:cxn modelId="{13CAFA68-9393-4F25-820B-704862F1ECE0}" srcId="{02B52CD8-7DD7-499C-87B8-814121C54302}" destId="{D620A24C-B453-4132-8500-FEF4A382FBCF}" srcOrd="1" destOrd="0" parTransId="{B5A211C1-006C-4729-8E40-48E478D265A0}" sibTransId="{376A5B63-CBF0-456C-BDAA-7A1AF7D98E5C}"/>
    <dgm:cxn modelId="{9C68F276-2DCE-4403-B2FA-E7C3234F6D39}" type="presOf" srcId="{D620A24C-B453-4132-8500-FEF4A382FBCF}" destId="{7C94CC23-9E4F-49E7-94EC-0F66212A397D}" srcOrd="0" destOrd="0" presId="urn:microsoft.com/office/officeart/2005/8/layout/vProcess5"/>
    <dgm:cxn modelId="{D018AE79-0E7D-4435-8040-F3612DBE00E8}" type="presOf" srcId="{5303CD8B-B4ED-47A7-AB98-D05EFBC834B0}" destId="{809F40CB-E0DC-4B30-892E-E6DEED4F4D60}" srcOrd="1" destOrd="0" presId="urn:microsoft.com/office/officeart/2005/8/layout/vProcess5"/>
    <dgm:cxn modelId="{572106A5-6206-4E9B-905F-DE846DB0C0CB}" srcId="{02B52CD8-7DD7-499C-87B8-814121C54302}" destId="{BC19CEFD-B839-44BE-8FA0-C03FA0213790}" srcOrd="3" destOrd="0" parTransId="{A0240DD2-86FB-4E88-B795-ECFD5822EED5}" sibTransId="{D8450A99-3B00-4139-8034-42DB85E2DF16}"/>
    <dgm:cxn modelId="{F0F0C8AD-40B2-4BF4-854A-460EA55D63AE}" type="presOf" srcId="{58212056-10B1-49E6-82D0-CC1F9789D50E}" destId="{21BD6EB3-DF34-4A7B-89DD-68C8FD3AAD75}" srcOrd="0" destOrd="0" presId="urn:microsoft.com/office/officeart/2005/8/layout/vProcess5"/>
    <dgm:cxn modelId="{A64BC7B9-0432-4BEA-A293-C9EB81D9347D}" type="presOf" srcId="{D620A24C-B453-4132-8500-FEF4A382FBCF}" destId="{89DCC0D2-39BF-430C-97EC-05B09223522B}" srcOrd="1" destOrd="0" presId="urn:microsoft.com/office/officeart/2005/8/layout/vProcess5"/>
    <dgm:cxn modelId="{D0EA6BBF-7F4E-46D7-A672-368BAA438CCC}" type="presOf" srcId="{02B52CD8-7DD7-499C-87B8-814121C54302}" destId="{EF9108AC-802F-486D-94A3-4FE95AB09636}" srcOrd="0" destOrd="0" presId="urn:microsoft.com/office/officeart/2005/8/layout/vProcess5"/>
    <dgm:cxn modelId="{FEED1FC6-4C1C-4B5C-B0D2-68FE1E310575}" type="presOf" srcId="{1A40E31F-1018-4B2C-B863-68AAA351D61E}" destId="{7ED8AA4B-EC5B-4531-AD19-F0B4262FE47C}" srcOrd="0" destOrd="0" presId="urn:microsoft.com/office/officeart/2005/8/layout/vProcess5"/>
    <dgm:cxn modelId="{B4220BE1-9FD1-436F-B9A0-3528F1C85FBC}" type="presOf" srcId="{C8679244-E2B5-479D-A30B-3EFD5CC43D6B}" destId="{919E3EC6-CB04-437F-A77C-97AB04248F00}" srcOrd="0" destOrd="0" presId="urn:microsoft.com/office/officeart/2005/8/layout/vProcess5"/>
    <dgm:cxn modelId="{B7D88CE5-4C85-472B-8935-6DCE14FA19C0}" srcId="{02B52CD8-7DD7-499C-87B8-814121C54302}" destId="{58212056-10B1-49E6-82D0-CC1F9789D50E}" srcOrd="0" destOrd="0" parTransId="{FDB0FF17-88DD-4290-A573-3B79CF6C4F4A}" sibTransId="{1A40E31F-1018-4B2C-B863-68AAA351D61E}"/>
    <dgm:cxn modelId="{5342EAE7-4670-4256-9A39-D3CE2D244384}" type="presOf" srcId="{BC19CEFD-B839-44BE-8FA0-C03FA0213790}" destId="{F97C2D69-6119-4838-8A90-D872546836A5}" srcOrd="1" destOrd="0" presId="urn:microsoft.com/office/officeart/2005/8/layout/vProcess5"/>
    <dgm:cxn modelId="{ACCC8A6F-6BD6-463C-873E-47312212612E}" type="presParOf" srcId="{EF9108AC-802F-486D-94A3-4FE95AB09636}" destId="{9F366CFD-31E0-45EF-AF49-9C1388B6EF3E}" srcOrd="0" destOrd="0" presId="urn:microsoft.com/office/officeart/2005/8/layout/vProcess5"/>
    <dgm:cxn modelId="{DE7CFB2C-327F-4CEB-992E-FD840F2585CD}" type="presParOf" srcId="{EF9108AC-802F-486D-94A3-4FE95AB09636}" destId="{21BD6EB3-DF34-4A7B-89DD-68C8FD3AAD75}" srcOrd="1" destOrd="0" presId="urn:microsoft.com/office/officeart/2005/8/layout/vProcess5"/>
    <dgm:cxn modelId="{C389E4CA-39F4-405D-A68B-2931CAC4C127}" type="presParOf" srcId="{EF9108AC-802F-486D-94A3-4FE95AB09636}" destId="{7C94CC23-9E4F-49E7-94EC-0F66212A397D}" srcOrd="2" destOrd="0" presId="urn:microsoft.com/office/officeart/2005/8/layout/vProcess5"/>
    <dgm:cxn modelId="{ECB4AC9D-B98B-4A7F-B9A1-65987D3B4BCA}" type="presParOf" srcId="{EF9108AC-802F-486D-94A3-4FE95AB09636}" destId="{A4E11F59-EC78-4439-AF36-BCEA8FA104AE}" srcOrd="3" destOrd="0" presId="urn:microsoft.com/office/officeart/2005/8/layout/vProcess5"/>
    <dgm:cxn modelId="{8FC1F11D-9D25-4AAE-9A93-A3C048D1DE05}" type="presParOf" srcId="{EF9108AC-802F-486D-94A3-4FE95AB09636}" destId="{35E5A162-6A40-4CE1-8279-2669D6812220}" srcOrd="4" destOrd="0" presId="urn:microsoft.com/office/officeart/2005/8/layout/vProcess5"/>
    <dgm:cxn modelId="{4BECE8F5-8055-498B-9506-37CCD0189FEB}" type="presParOf" srcId="{EF9108AC-802F-486D-94A3-4FE95AB09636}" destId="{7ED8AA4B-EC5B-4531-AD19-F0B4262FE47C}" srcOrd="5" destOrd="0" presId="urn:microsoft.com/office/officeart/2005/8/layout/vProcess5"/>
    <dgm:cxn modelId="{E6286F0B-8848-4D8B-80F4-FC678509533C}" type="presParOf" srcId="{EF9108AC-802F-486D-94A3-4FE95AB09636}" destId="{A55DF4B3-F5C3-422A-951A-E6D486913DFE}" srcOrd="6" destOrd="0" presId="urn:microsoft.com/office/officeart/2005/8/layout/vProcess5"/>
    <dgm:cxn modelId="{03A875F5-BBD1-4C65-A5DD-43B5B31F007E}" type="presParOf" srcId="{EF9108AC-802F-486D-94A3-4FE95AB09636}" destId="{919E3EC6-CB04-437F-A77C-97AB04248F00}" srcOrd="7" destOrd="0" presId="urn:microsoft.com/office/officeart/2005/8/layout/vProcess5"/>
    <dgm:cxn modelId="{D3AE108B-B07E-48C9-BFDD-F03AA84C51E3}" type="presParOf" srcId="{EF9108AC-802F-486D-94A3-4FE95AB09636}" destId="{53302544-FEFB-4FE1-A475-506CC0589944}" srcOrd="8" destOrd="0" presId="urn:microsoft.com/office/officeart/2005/8/layout/vProcess5"/>
    <dgm:cxn modelId="{F541EC74-ACF0-41BE-9548-BCFE8793D0DC}" type="presParOf" srcId="{EF9108AC-802F-486D-94A3-4FE95AB09636}" destId="{89DCC0D2-39BF-430C-97EC-05B09223522B}" srcOrd="9" destOrd="0" presId="urn:microsoft.com/office/officeart/2005/8/layout/vProcess5"/>
    <dgm:cxn modelId="{E981B45C-898C-48D6-BB67-C2CF47AF221A}" type="presParOf" srcId="{EF9108AC-802F-486D-94A3-4FE95AB09636}" destId="{809F40CB-E0DC-4B30-892E-E6DEED4F4D60}" srcOrd="10" destOrd="0" presId="urn:microsoft.com/office/officeart/2005/8/layout/vProcess5"/>
    <dgm:cxn modelId="{20E95DFF-9F77-4B80-BF9B-C51749709836}" type="presParOf" srcId="{EF9108AC-802F-486D-94A3-4FE95AB09636}" destId="{F97C2D69-6119-4838-8A90-D872546836A5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AB0DA71-28A6-4C24-8675-18445FD74F7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BEB0173-4EA6-47E7-A5F3-5F2DD04EF21C}">
      <dgm:prSet/>
      <dgm:spPr/>
      <dgm:t>
        <a:bodyPr/>
        <a:lstStyle/>
        <a:p>
          <a:r>
            <a:rPr lang="en-GB"/>
            <a:t>Limited mainstream inclusion in practice</a:t>
          </a:r>
          <a:endParaRPr lang="en-US"/>
        </a:p>
      </dgm:t>
    </dgm:pt>
    <dgm:pt modelId="{BFEFCEDC-7F85-402B-8007-2DFBFC3FAB4C}" type="parTrans" cxnId="{2978DFCD-FDBC-4E63-A8D2-8EF9652C22CC}">
      <dgm:prSet/>
      <dgm:spPr/>
      <dgm:t>
        <a:bodyPr/>
        <a:lstStyle/>
        <a:p>
          <a:endParaRPr lang="en-US"/>
        </a:p>
      </dgm:t>
    </dgm:pt>
    <dgm:pt modelId="{BE5675F7-C414-4769-AEA2-01036454A4BD}" type="sibTrans" cxnId="{2978DFCD-FDBC-4E63-A8D2-8EF9652C22CC}">
      <dgm:prSet/>
      <dgm:spPr/>
      <dgm:t>
        <a:bodyPr/>
        <a:lstStyle/>
        <a:p>
          <a:endParaRPr lang="en-US"/>
        </a:p>
      </dgm:t>
    </dgm:pt>
    <dgm:pt modelId="{216097D0-13D7-4B50-BBC3-F48B42E4CC3A}">
      <dgm:prSet/>
      <dgm:spPr/>
      <dgm:t>
        <a:bodyPr/>
        <a:lstStyle/>
        <a:p>
          <a:r>
            <a:rPr lang="en-GB"/>
            <a:t>Some children educated separately full time</a:t>
          </a:r>
          <a:endParaRPr lang="en-US"/>
        </a:p>
      </dgm:t>
    </dgm:pt>
    <dgm:pt modelId="{9ED3560B-3F3D-4E72-B744-0384EC255BB6}" type="parTrans" cxnId="{9F036909-EF5A-4E96-AFE9-98A1477EAF84}">
      <dgm:prSet/>
      <dgm:spPr/>
      <dgm:t>
        <a:bodyPr/>
        <a:lstStyle/>
        <a:p>
          <a:endParaRPr lang="en-US"/>
        </a:p>
      </dgm:t>
    </dgm:pt>
    <dgm:pt modelId="{6AC57B35-82AB-4376-A7BF-4A929113C2BF}" type="sibTrans" cxnId="{9F036909-EF5A-4E96-AFE9-98A1477EAF84}">
      <dgm:prSet/>
      <dgm:spPr/>
      <dgm:t>
        <a:bodyPr/>
        <a:lstStyle/>
        <a:p>
          <a:endParaRPr lang="en-US"/>
        </a:p>
      </dgm:t>
    </dgm:pt>
    <dgm:pt modelId="{0D88FE67-2CEF-4391-801B-44E9A2194013}">
      <dgm:prSet/>
      <dgm:spPr/>
      <dgm:t>
        <a:bodyPr/>
        <a:lstStyle/>
        <a:p>
          <a:r>
            <a:rPr lang="en-GB"/>
            <a:t>Risk of containment rather than bridge provision</a:t>
          </a:r>
          <a:endParaRPr lang="en-US"/>
        </a:p>
      </dgm:t>
    </dgm:pt>
    <dgm:pt modelId="{CC6DDDDB-2600-4BAA-8778-2EEFF017BB1B}" type="parTrans" cxnId="{691235EE-BBC5-4C94-9168-072B7C4B3CEC}">
      <dgm:prSet/>
      <dgm:spPr/>
      <dgm:t>
        <a:bodyPr/>
        <a:lstStyle/>
        <a:p>
          <a:endParaRPr lang="en-US"/>
        </a:p>
      </dgm:t>
    </dgm:pt>
    <dgm:pt modelId="{846D00E0-48AC-451C-A02A-884A4F954335}" type="sibTrans" cxnId="{691235EE-BBC5-4C94-9168-072B7C4B3CEC}">
      <dgm:prSet/>
      <dgm:spPr/>
      <dgm:t>
        <a:bodyPr/>
        <a:lstStyle/>
        <a:p>
          <a:endParaRPr lang="en-US"/>
        </a:p>
      </dgm:t>
    </dgm:pt>
    <dgm:pt modelId="{1D439D80-8D9A-43A9-B3F5-6149E7FEE6E6}">
      <dgm:prSet/>
      <dgm:spPr/>
      <dgm:t>
        <a:bodyPr/>
        <a:lstStyle/>
        <a:p>
          <a:r>
            <a:rPr lang="en-GB"/>
            <a:t>“Not inclusive. Kids are in there full time.”</a:t>
          </a:r>
          <a:endParaRPr lang="en-US"/>
        </a:p>
      </dgm:t>
    </dgm:pt>
    <dgm:pt modelId="{0944A2A5-A591-4C10-81D2-9AA8B1481DD5}" type="parTrans" cxnId="{70096ED0-C252-4E82-A444-594E62C81075}">
      <dgm:prSet/>
      <dgm:spPr/>
      <dgm:t>
        <a:bodyPr/>
        <a:lstStyle/>
        <a:p>
          <a:endParaRPr lang="en-US"/>
        </a:p>
      </dgm:t>
    </dgm:pt>
    <dgm:pt modelId="{B3273CDB-B2E8-4A28-A7CB-AF003B5867EA}" type="sibTrans" cxnId="{70096ED0-C252-4E82-A444-594E62C81075}">
      <dgm:prSet/>
      <dgm:spPr/>
      <dgm:t>
        <a:bodyPr/>
        <a:lstStyle/>
        <a:p>
          <a:endParaRPr lang="en-US"/>
        </a:p>
      </dgm:t>
    </dgm:pt>
    <dgm:pt modelId="{5B414915-4BD0-47BD-B9B4-F7A737018856}" type="pres">
      <dgm:prSet presAssocID="{2AB0DA71-28A6-4C24-8675-18445FD74F7B}" presName="vert0" presStyleCnt="0">
        <dgm:presLayoutVars>
          <dgm:dir/>
          <dgm:animOne val="branch"/>
          <dgm:animLvl val="lvl"/>
        </dgm:presLayoutVars>
      </dgm:prSet>
      <dgm:spPr/>
    </dgm:pt>
    <dgm:pt modelId="{63886A66-2C9C-4295-B017-84B3591907CA}" type="pres">
      <dgm:prSet presAssocID="{5BEB0173-4EA6-47E7-A5F3-5F2DD04EF21C}" presName="thickLine" presStyleLbl="alignNode1" presStyleIdx="0" presStyleCnt="4"/>
      <dgm:spPr/>
    </dgm:pt>
    <dgm:pt modelId="{F7A20C57-DA50-4F94-8846-817F8962D3CE}" type="pres">
      <dgm:prSet presAssocID="{5BEB0173-4EA6-47E7-A5F3-5F2DD04EF21C}" presName="horz1" presStyleCnt="0"/>
      <dgm:spPr/>
    </dgm:pt>
    <dgm:pt modelId="{516713C7-EEC4-485D-B7DA-6552515C0BE3}" type="pres">
      <dgm:prSet presAssocID="{5BEB0173-4EA6-47E7-A5F3-5F2DD04EF21C}" presName="tx1" presStyleLbl="revTx" presStyleIdx="0" presStyleCnt="4"/>
      <dgm:spPr/>
    </dgm:pt>
    <dgm:pt modelId="{3BA3B2B0-7FEF-423A-B74B-2B4316EC387B}" type="pres">
      <dgm:prSet presAssocID="{5BEB0173-4EA6-47E7-A5F3-5F2DD04EF21C}" presName="vert1" presStyleCnt="0"/>
      <dgm:spPr/>
    </dgm:pt>
    <dgm:pt modelId="{89CF6E5B-ECC7-4DFC-80F5-E104B4FF4AF3}" type="pres">
      <dgm:prSet presAssocID="{216097D0-13D7-4B50-BBC3-F48B42E4CC3A}" presName="thickLine" presStyleLbl="alignNode1" presStyleIdx="1" presStyleCnt="4"/>
      <dgm:spPr/>
    </dgm:pt>
    <dgm:pt modelId="{0209A3C7-C13B-4BC6-A669-5D6BECE454E1}" type="pres">
      <dgm:prSet presAssocID="{216097D0-13D7-4B50-BBC3-F48B42E4CC3A}" presName="horz1" presStyleCnt="0"/>
      <dgm:spPr/>
    </dgm:pt>
    <dgm:pt modelId="{069C7938-2306-4339-B933-3FCD21A322AD}" type="pres">
      <dgm:prSet presAssocID="{216097D0-13D7-4B50-BBC3-F48B42E4CC3A}" presName="tx1" presStyleLbl="revTx" presStyleIdx="1" presStyleCnt="4"/>
      <dgm:spPr/>
    </dgm:pt>
    <dgm:pt modelId="{7DB7B9E7-19B2-4924-9173-1C0C701BFD82}" type="pres">
      <dgm:prSet presAssocID="{216097D0-13D7-4B50-BBC3-F48B42E4CC3A}" presName="vert1" presStyleCnt="0"/>
      <dgm:spPr/>
    </dgm:pt>
    <dgm:pt modelId="{8240DE24-FFBE-4B8B-8AC2-CC2D2E8E18E7}" type="pres">
      <dgm:prSet presAssocID="{0D88FE67-2CEF-4391-801B-44E9A2194013}" presName="thickLine" presStyleLbl="alignNode1" presStyleIdx="2" presStyleCnt="4"/>
      <dgm:spPr/>
    </dgm:pt>
    <dgm:pt modelId="{404D1EAA-D663-4532-A055-04C6B4A326EF}" type="pres">
      <dgm:prSet presAssocID="{0D88FE67-2CEF-4391-801B-44E9A2194013}" presName="horz1" presStyleCnt="0"/>
      <dgm:spPr/>
    </dgm:pt>
    <dgm:pt modelId="{F2A4C528-EAA8-40C6-BE12-EBC0AA9FD06B}" type="pres">
      <dgm:prSet presAssocID="{0D88FE67-2CEF-4391-801B-44E9A2194013}" presName="tx1" presStyleLbl="revTx" presStyleIdx="2" presStyleCnt="4"/>
      <dgm:spPr/>
    </dgm:pt>
    <dgm:pt modelId="{75C76FA0-7DE6-46A4-B2E4-57AAFF057592}" type="pres">
      <dgm:prSet presAssocID="{0D88FE67-2CEF-4391-801B-44E9A2194013}" presName="vert1" presStyleCnt="0"/>
      <dgm:spPr/>
    </dgm:pt>
    <dgm:pt modelId="{5CD2AE59-85AE-42A4-855C-3C415007875A}" type="pres">
      <dgm:prSet presAssocID="{1D439D80-8D9A-43A9-B3F5-6149E7FEE6E6}" presName="thickLine" presStyleLbl="alignNode1" presStyleIdx="3" presStyleCnt="4"/>
      <dgm:spPr/>
    </dgm:pt>
    <dgm:pt modelId="{E3058707-C7B2-49A9-AB26-1C173439F0F7}" type="pres">
      <dgm:prSet presAssocID="{1D439D80-8D9A-43A9-B3F5-6149E7FEE6E6}" presName="horz1" presStyleCnt="0"/>
      <dgm:spPr/>
    </dgm:pt>
    <dgm:pt modelId="{0EB2127A-6288-452E-B549-48A6CC73A007}" type="pres">
      <dgm:prSet presAssocID="{1D439D80-8D9A-43A9-B3F5-6149E7FEE6E6}" presName="tx1" presStyleLbl="revTx" presStyleIdx="3" presStyleCnt="4"/>
      <dgm:spPr/>
    </dgm:pt>
    <dgm:pt modelId="{9EB75FAE-7F46-4442-8097-980289189B66}" type="pres">
      <dgm:prSet presAssocID="{1D439D80-8D9A-43A9-B3F5-6149E7FEE6E6}" presName="vert1" presStyleCnt="0"/>
      <dgm:spPr/>
    </dgm:pt>
  </dgm:ptLst>
  <dgm:cxnLst>
    <dgm:cxn modelId="{9F036909-EF5A-4E96-AFE9-98A1477EAF84}" srcId="{2AB0DA71-28A6-4C24-8675-18445FD74F7B}" destId="{216097D0-13D7-4B50-BBC3-F48B42E4CC3A}" srcOrd="1" destOrd="0" parTransId="{9ED3560B-3F3D-4E72-B744-0384EC255BB6}" sibTransId="{6AC57B35-82AB-4376-A7BF-4A929113C2BF}"/>
    <dgm:cxn modelId="{1102F31F-11C5-4644-99F4-1CFBBCC18CA7}" type="presOf" srcId="{1D439D80-8D9A-43A9-B3F5-6149E7FEE6E6}" destId="{0EB2127A-6288-452E-B549-48A6CC73A007}" srcOrd="0" destOrd="0" presId="urn:microsoft.com/office/officeart/2008/layout/LinedList"/>
    <dgm:cxn modelId="{97D97D65-F9CE-4BEC-A455-96AAF9B18B90}" type="presOf" srcId="{5BEB0173-4EA6-47E7-A5F3-5F2DD04EF21C}" destId="{516713C7-EEC4-485D-B7DA-6552515C0BE3}" srcOrd="0" destOrd="0" presId="urn:microsoft.com/office/officeart/2008/layout/LinedList"/>
    <dgm:cxn modelId="{19D9D373-1396-4AAB-9E90-6B24346E9D83}" type="presOf" srcId="{216097D0-13D7-4B50-BBC3-F48B42E4CC3A}" destId="{069C7938-2306-4339-B933-3FCD21A322AD}" srcOrd="0" destOrd="0" presId="urn:microsoft.com/office/officeart/2008/layout/LinedList"/>
    <dgm:cxn modelId="{84CB928E-3EAA-4E1C-9C0C-342138254DA7}" type="presOf" srcId="{0D88FE67-2CEF-4391-801B-44E9A2194013}" destId="{F2A4C528-EAA8-40C6-BE12-EBC0AA9FD06B}" srcOrd="0" destOrd="0" presId="urn:microsoft.com/office/officeart/2008/layout/LinedList"/>
    <dgm:cxn modelId="{C859CE97-DA14-450B-8E91-E2C52C967633}" type="presOf" srcId="{2AB0DA71-28A6-4C24-8675-18445FD74F7B}" destId="{5B414915-4BD0-47BD-B9B4-F7A737018856}" srcOrd="0" destOrd="0" presId="urn:microsoft.com/office/officeart/2008/layout/LinedList"/>
    <dgm:cxn modelId="{2978DFCD-FDBC-4E63-A8D2-8EF9652C22CC}" srcId="{2AB0DA71-28A6-4C24-8675-18445FD74F7B}" destId="{5BEB0173-4EA6-47E7-A5F3-5F2DD04EF21C}" srcOrd="0" destOrd="0" parTransId="{BFEFCEDC-7F85-402B-8007-2DFBFC3FAB4C}" sibTransId="{BE5675F7-C414-4769-AEA2-01036454A4BD}"/>
    <dgm:cxn modelId="{70096ED0-C252-4E82-A444-594E62C81075}" srcId="{2AB0DA71-28A6-4C24-8675-18445FD74F7B}" destId="{1D439D80-8D9A-43A9-B3F5-6149E7FEE6E6}" srcOrd="3" destOrd="0" parTransId="{0944A2A5-A591-4C10-81D2-9AA8B1481DD5}" sibTransId="{B3273CDB-B2E8-4A28-A7CB-AF003B5867EA}"/>
    <dgm:cxn modelId="{691235EE-BBC5-4C94-9168-072B7C4B3CEC}" srcId="{2AB0DA71-28A6-4C24-8675-18445FD74F7B}" destId="{0D88FE67-2CEF-4391-801B-44E9A2194013}" srcOrd="2" destOrd="0" parTransId="{CC6DDDDB-2600-4BAA-8778-2EEFF017BB1B}" sibTransId="{846D00E0-48AC-451C-A02A-884A4F954335}"/>
    <dgm:cxn modelId="{BE0FBFAD-2C11-43FC-A7CD-3529C053C215}" type="presParOf" srcId="{5B414915-4BD0-47BD-B9B4-F7A737018856}" destId="{63886A66-2C9C-4295-B017-84B3591907CA}" srcOrd="0" destOrd="0" presId="urn:microsoft.com/office/officeart/2008/layout/LinedList"/>
    <dgm:cxn modelId="{71C07590-53DA-4C97-B255-B2566808FFAE}" type="presParOf" srcId="{5B414915-4BD0-47BD-B9B4-F7A737018856}" destId="{F7A20C57-DA50-4F94-8846-817F8962D3CE}" srcOrd="1" destOrd="0" presId="urn:microsoft.com/office/officeart/2008/layout/LinedList"/>
    <dgm:cxn modelId="{D2414D2E-D672-41EE-B50C-B39D1C646D3A}" type="presParOf" srcId="{F7A20C57-DA50-4F94-8846-817F8962D3CE}" destId="{516713C7-EEC4-485D-B7DA-6552515C0BE3}" srcOrd="0" destOrd="0" presId="urn:microsoft.com/office/officeart/2008/layout/LinedList"/>
    <dgm:cxn modelId="{D9D9F431-B9CD-4B71-870D-EE050EB43660}" type="presParOf" srcId="{F7A20C57-DA50-4F94-8846-817F8962D3CE}" destId="{3BA3B2B0-7FEF-423A-B74B-2B4316EC387B}" srcOrd="1" destOrd="0" presId="urn:microsoft.com/office/officeart/2008/layout/LinedList"/>
    <dgm:cxn modelId="{F7E68ADD-A42C-41C0-9052-DE7CA46859DB}" type="presParOf" srcId="{5B414915-4BD0-47BD-B9B4-F7A737018856}" destId="{89CF6E5B-ECC7-4DFC-80F5-E104B4FF4AF3}" srcOrd="2" destOrd="0" presId="urn:microsoft.com/office/officeart/2008/layout/LinedList"/>
    <dgm:cxn modelId="{247C7A25-B24F-4CD0-BD2D-BC3F01614340}" type="presParOf" srcId="{5B414915-4BD0-47BD-B9B4-F7A737018856}" destId="{0209A3C7-C13B-4BC6-A669-5D6BECE454E1}" srcOrd="3" destOrd="0" presId="urn:microsoft.com/office/officeart/2008/layout/LinedList"/>
    <dgm:cxn modelId="{3FBF9BD1-B2DE-4F98-A595-50E615E9B485}" type="presParOf" srcId="{0209A3C7-C13B-4BC6-A669-5D6BECE454E1}" destId="{069C7938-2306-4339-B933-3FCD21A322AD}" srcOrd="0" destOrd="0" presId="urn:microsoft.com/office/officeart/2008/layout/LinedList"/>
    <dgm:cxn modelId="{B1F31C42-D708-4670-9321-45E49ACD4B9E}" type="presParOf" srcId="{0209A3C7-C13B-4BC6-A669-5D6BECE454E1}" destId="{7DB7B9E7-19B2-4924-9173-1C0C701BFD82}" srcOrd="1" destOrd="0" presId="urn:microsoft.com/office/officeart/2008/layout/LinedList"/>
    <dgm:cxn modelId="{D1FEA949-0A3F-4E97-A9E0-B47936E4F4CA}" type="presParOf" srcId="{5B414915-4BD0-47BD-B9B4-F7A737018856}" destId="{8240DE24-FFBE-4B8B-8AC2-CC2D2E8E18E7}" srcOrd="4" destOrd="0" presId="urn:microsoft.com/office/officeart/2008/layout/LinedList"/>
    <dgm:cxn modelId="{98853E54-5A2B-4F36-9AD8-90F67836DAF5}" type="presParOf" srcId="{5B414915-4BD0-47BD-B9B4-F7A737018856}" destId="{404D1EAA-D663-4532-A055-04C6B4A326EF}" srcOrd="5" destOrd="0" presId="urn:microsoft.com/office/officeart/2008/layout/LinedList"/>
    <dgm:cxn modelId="{6B937EEB-D616-49B4-ADC0-B581A54360BC}" type="presParOf" srcId="{404D1EAA-D663-4532-A055-04C6B4A326EF}" destId="{F2A4C528-EAA8-40C6-BE12-EBC0AA9FD06B}" srcOrd="0" destOrd="0" presId="urn:microsoft.com/office/officeart/2008/layout/LinedList"/>
    <dgm:cxn modelId="{FA6B2F82-4113-4B77-9425-E83E34C1A51A}" type="presParOf" srcId="{404D1EAA-D663-4532-A055-04C6B4A326EF}" destId="{75C76FA0-7DE6-46A4-B2E4-57AAFF057592}" srcOrd="1" destOrd="0" presId="urn:microsoft.com/office/officeart/2008/layout/LinedList"/>
    <dgm:cxn modelId="{9CA90380-9127-4B9F-8E77-49BBE710A04B}" type="presParOf" srcId="{5B414915-4BD0-47BD-B9B4-F7A737018856}" destId="{5CD2AE59-85AE-42A4-855C-3C415007875A}" srcOrd="6" destOrd="0" presId="urn:microsoft.com/office/officeart/2008/layout/LinedList"/>
    <dgm:cxn modelId="{3675A76C-EE08-4AED-A95C-91DE5200365A}" type="presParOf" srcId="{5B414915-4BD0-47BD-B9B4-F7A737018856}" destId="{E3058707-C7B2-49A9-AB26-1C173439F0F7}" srcOrd="7" destOrd="0" presId="urn:microsoft.com/office/officeart/2008/layout/LinedList"/>
    <dgm:cxn modelId="{4950694E-2A14-492C-80B6-57173982BE95}" type="presParOf" srcId="{E3058707-C7B2-49A9-AB26-1C173439F0F7}" destId="{0EB2127A-6288-452E-B549-48A6CC73A007}" srcOrd="0" destOrd="0" presId="urn:microsoft.com/office/officeart/2008/layout/LinedList"/>
    <dgm:cxn modelId="{97CEB5C6-35AD-495C-BFE3-601286CAAB5D}" type="presParOf" srcId="{E3058707-C7B2-49A9-AB26-1C173439F0F7}" destId="{9EB75FAE-7F46-4442-8097-980289189B6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C4AD046-EBBC-47A5-9B2F-AD15D670828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34D6A2-9437-4850-876F-52F897AF60A8}">
      <dgm:prSet/>
      <dgm:spPr/>
      <dgm:t>
        <a:bodyPr/>
        <a:lstStyle/>
        <a:p>
          <a:r>
            <a:rPr lang="en-US" b="0" i="0" baseline="0"/>
            <a:t>Nurture rooms can help in the short term</a:t>
          </a:r>
          <a:endParaRPr lang="en-US"/>
        </a:p>
      </dgm:t>
    </dgm:pt>
    <dgm:pt modelId="{0371F83E-030E-4C30-B65C-548D6CBE1C6D}" type="parTrans" cxnId="{F3CE8D6B-6E8C-4ABE-9508-ABCF73014D3A}">
      <dgm:prSet/>
      <dgm:spPr/>
      <dgm:t>
        <a:bodyPr/>
        <a:lstStyle/>
        <a:p>
          <a:endParaRPr lang="en-US"/>
        </a:p>
      </dgm:t>
    </dgm:pt>
    <dgm:pt modelId="{E4D23319-77BF-46F4-8608-84CC583BBC06}" type="sibTrans" cxnId="{F3CE8D6B-6E8C-4ABE-9508-ABCF73014D3A}">
      <dgm:prSet/>
      <dgm:spPr/>
      <dgm:t>
        <a:bodyPr/>
        <a:lstStyle/>
        <a:p>
          <a:endParaRPr lang="en-US"/>
        </a:p>
      </dgm:t>
    </dgm:pt>
    <dgm:pt modelId="{865A986D-362C-4ABC-8271-E7075D2116A9}">
      <dgm:prSet/>
      <dgm:spPr/>
      <dgm:t>
        <a:bodyPr/>
        <a:lstStyle/>
        <a:p>
          <a:r>
            <a:rPr lang="en-US" b="0" i="0" baseline="0"/>
            <a:t>Overuse and lack of clarity are major concerns</a:t>
          </a:r>
          <a:endParaRPr lang="en-US"/>
        </a:p>
      </dgm:t>
    </dgm:pt>
    <dgm:pt modelId="{9D292914-1FA6-4DED-B8E8-0B4563E4F0FA}" type="parTrans" cxnId="{6224CBA6-6C6A-4886-817F-FE35D737E59D}">
      <dgm:prSet/>
      <dgm:spPr/>
      <dgm:t>
        <a:bodyPr/>
        <a:lstStyle/>
        <a:p>
          <a:endParaRPr lang="en-US"/>
        </a:p>
      </dgm:t>
    </dgm:pt>
    <dgm:pt modelId="{58F995CD-512C-4E7C-91D9-F377FC4C1415}" type="sibTrans" cxnId="{6224CBA6-6C6A-4886-817F-FE35D737E59D}">
      <dgm:prSet/>
      <dgm:spPr/>
      <dgm:t>
        <a:bodyPr/>
        <a:lstStyle/>
        <a:p>
          <a:endParaRPr lang="en-US"/>
        </a:p>
      </dgm:t>
    </dgm:pt>
    <dgm:pt modelId="{E9E90B05-FFE7-4E33-A8CE-027FF9F8F963}">
      <dgm:prSet/>
      <dgm:spPr/>
      <dgm:t>
        <a:bodyPr/>
        <a:lstStyle/>
        <a:p>
          <a:r>
            <a:rPr lang="en-US" b="0" i="0" baseline="0"/>
            <a:t>Learning and inclusion can be compromised</a:t>
          </a:r>
          <a:endParaRPr lang="en-US"/>
        </a:p>
      </dgm:t>
    </dgm:pt>
    <dgm:pt modelId="{A2DF4AD3-7F07-496A-9E54-2CB116DDB87E}" type="parTrans" cxnId="{BE7E052A-9E0F-46A5-A0B5-6ECCB8FD7A73}">
      <dgm:prSet/>
      <dgm:spPr/>
      <dgm:t>
        <a:bodyPr/>
        <a:lstStyle/>
        <a:p>
          <a:endParaRPr lang="en-US"/>
        </a:p>
      </dgm:t>
    </dgm:pt>
    <dgm:pt modelId="{27FFDC04-3601-4E7D-A5B4-59BA5C27DEFA}" type="sibTrans" cxnId="{BE7E052A-9E0F-46A5-A0B5-6ECCB8FD7A73}">
      <dgm:prSet/>
      <dgm:spPr/>
      <dgm:t>
        <a:bodyPr/>
        <a:lstStyle/>
        <a:p>
          <a:endParaRPr lang="en-US"/>
        </a:p>
      </dgm:t>
    </dgm:pt>
    <dgm:pt modelId="{9B24F55D-B5A8-49A0-B407-9FEB24744107}">
      <dgm:prSet/>
      <dgm:spPr/>
      <dgm:t>
        <a:bodyPr/>
        <a:lstStyle/>
        <a:p>
          <a:r>
            <a:rPr lang="en-US" b="0" i="0" baseline="0"/>
            <a:t>Review, oversight and accountability are needed</a:t>
          </a:r>
          <a:endParaRPr lang="en-US"/>
        </a:p>
      </dgm:t>
    </dgm:pt>
    <dgm:pt modelId="{1BEADB0A-9D47-45DE-9067-1E60C9AC5285}" type="parTrans" cxnId="{9663C418-76CC-45C0-B5D9-39ECA3CFCA31}">
      <dgm:prSet/>
      <dgm:spPr/>
      <dgm:t>
        <a:bodyPr/>
        <a:lstStyle/>
        <a:p>
          <a:endParaRPr lang="en-US"/>
        </a:p>
      </dgm:t>
    </dgm:pt>
    <dgm:pt modelId="{D9FB4BD9-9994-43C3-9587-9E5AC9881E57}" type="sibTrans" cxnId="{9663C418-76CC-45C0-B5D9-39ECA3CFCA31}">
      <dgm:prSet/>
      <dgm:spPr/>
      <dgm:t>
        <a:bodyPr/>
        <a:lstStyle/>
        <a:p>
          <a:endParaRPr lang="en-US"/>
        </a:p>
      </dgm:t>
    </dgm:pt>
    <dgm:pt modelId="{41F82BFD-2540-410C-87B7-6F4769B6C683}" type="pres">
      <dgm:prSet presAssocID="{FC4AD046-EBBC-47A5-9B2F-AD15D670828C}" presName="root" presStyleCnt="0">
        <dgm:presLayoutVars>
          <dgm:dir/>
          <dgm:resizeHandles val="exact"/>
        </dgm:presLayoutVars>
      </dgm:prSet>
      <dgm:spPr/>
    </dgm:pt>
    <dgm:pt modelId="{9D485B4F-216F-49F2-B980-E3A6DEEF64CF}" type="pres">
      <dgm:prSet presAssocID="{D234D6A2-9437-4850-876F-52F897AF60A8}" presName="compNode" presStyleCnt="0"/>
      <dgm:spPr/>
    </dgm:pt>
    <dgm:pt modelId="{DE1AF170-C36E-4418-9990-102210A79152}" type="pres">
      <dgm:prSet presAssocID="{D234D6A2-9437-4850-876F-52F897AF60A8}" presName="bgRect" presStyleLbl="bgShp" presStyleIdx="0" presStyleCnt="4"/>
      <dgm:spPr/>
    </dgm:pt>
    <dgm:pt modelId="{D82ADBE1-A42A-4725-927C-78F06284AC24}" type="pres">
      <dgm:prSet presAssocID="{D234D6A2-9437-4850-876F-52F897AF60A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nt"/>
        </a:ext>
      </dgm:extLst>
    </dgm:pt>
    <dgm:pt modelId="{40053B7F-9514-4667-A2A9-98E1086EFA39}" type="pres">
      <dgm:prSet presAssocID="{D234D6A2-9437-4850-876F-52F897AF60A8}" presName="spaceRect" presStyleCnt="0"/>
      <dgm:spPr/>
    </dgm:pt>
    <dgm:pt modelId="{A0B6FE80-58BA-4A3A-AF41-5E04DB40F7F3}" type="pres">
      <dgm:prSet presAssocID="{D234D6A2-9437-4850-876F-52F897AF60A8}" presName="parTx" presStyleLbl="revTx" presStyleIdx="0" presStyleCnt="4">
        <dgm:presLayoutVars>
          <dgm:chMax val="0"/>
          <dgm:chPref val="0"/>
        </dgm:presLayoutVars>
      </dgm:prSet>
      <dgm:spPr/>
    </dgm:pt>
    <dgm:pt modelId="{8B0F59CD-F5DE-432B-85A0-099E7EAA16D1}" type="pres">
      <dgm:prSet presAssocID="{E4D23319-77BF-46F4-8608-84CC583BBC06}" presName="sibTrans" presStyleCnt="0"/>
      <dgm:spPr/>
    </dgm:pt>
    <dgm:pt modelId="{2E45860C-6390-4E7A-B720-0A0474E9078C}" type="pres">
      <dgm:prSet presAssocID="{865A986D-362C-4ABC-8271-E7075D2116A9}" presName="compNode" presStyleCnt="0"/>
      <dgm:spPr/>
    </dgm:pt>
    <dgm:pt modelId="{2CCFE523-A00D-4DD5-9F22-3B24CAB05822}" type="pres">
      <dgm:prSet presAssocID="{865A986D-362C-4ABC-8271-E7075D2116A9}" presName="bgRect" presStyleLbl="bgShp" presStyleIdx="1" presStyleCnt="4"/>
      <dgm:spPr/>
    </dgm:pt>
    <dgm:pt modelId="{5B6B657B-A2BA-45B8-8D37-DC982676FFF9}" type="pres">
      <dgm:prSet presAssocID="{865A986D-362C-4ABC-8271-E7075D2116A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D443548C-27C6-446B-85BA-6D2251381B00}" type="pres">
      <dgm:prSet presAssocID="{865A986D-362C-4ABC-8271-E7075D2116A9}" presName="spaceRect" presStyleCnt="0"/>
      <dgm:spPr/>
    </dgm:pt>
    <dgm:pt modelId="{265C4BB0-2D3D-428C-94CA-0A48FFCE2E00}" type="pres">
      <dgm:prSet presAssocID="{865A986D-362C-4ABC-8271-E7075D2116A9}" presName="parTx" presStyleLbl="revTx" presStyleIdx="1" presStyleCnt="4">
        <dgm:presLayoutVars>
          <dgm:chMax val="0"/>
          <dgm:chPref val="0"/>
        </dgm:presLayoutVars>
      </dgm:prSet>
      <dgm:spPr/>
    </dgm:pt>
    <dgm:pt modelId="{439D6244-1402-4DFE-8231-676BCE9C2FC7}" type="pres">
      <dgm:prSet presAssocID="{58F995CD-512C-4E7C-91D9-F377FC4C1415}" presName="sibTrans" presStyleCnt="0"/>
      <dgm:spPr/>
    </dgm:pt>
    <dgm:pt modelId="{9869EE47-2F53-4347-B84D-30BECB657F91}" type="pres">
      <dgm:prSet presAssocID="{E9E90B05-FFE7-4E33-A8CE-027FF9F8F963}" presName="compNode" presStyleCnt="0"/>
      <dgm:spPr/>
    </dgm:pt>
    <dgm:pt modelId="{623955DB-7D62-4432-AC8E-FB80CD382EC4}" type="pres">
      <dgm:prSet presAssocID="{E9E90B05-FFE7-4E33-A8CE-027FF9F8F963}" presName="bgRect" presStyleLbl="bgShp" presStyleIdx="2" presStyleCnt="4"/>
      <dgm:spPr/>
    </dgm:pt>
    <dgm:pt modelId="{7B17E941-9D11-40A0-BB51-8AE340B3E167}" type="pres">
      <dgm:prSet presAssocID="{E9E90B05-FFE7-4E33-A8CE-027FF9F8F96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E0592923-4F6A-4E43-866B-980035A9C313}" type="pres">
      <dgm:prSet presAssocID="{E9E90B05-FFE7-4E33-A8CE-027FF9F8F963}" presName="spaceRect" presStyleCnt="0"/>
      <dgm:spPr/>
    </dgm:pt>
    <dgm:pt modelId="{CD938B8F-B702-4784-BCE9-07A58719AF19}" type="pres">
      <dgm:prSet presAssocID="{E9E90B05-FFE7-4E33-A8CE-027FF9F8F963}" presName="parTx" presStyleLbl="revTx" presStyleIdx="2" presStyleCnt="4">
        <dgm:presLayoutVars>
          <dgm:chMax val="0"/>
          <dgm:chPref val="0"/>
        </dgm:presLayoutVars>
      </dgm:prSet>
      <dgm:spPr/>
    </dgm:pt>
    <dgm:pt modelId="{0493A6EA-9A84-409E-A8E7-62E75BC929F8}" type="pres">
      <dgm:prSet presAssocID="{27FFDC04-3601-4E7D-A5B4-59BA5C27DEFA}" presName="sibTrans" presStyleCnt="0"/>
      <dgm:spPr/>
    </dgm:pt>
    <dgm:pt modelId="{3E051538-FDFB-4A25-A54C-C375609CBC61}" type="pres">
      <dgm:prSet presAssocID="{9B24F55D-B5A8-49A0-B407-9FEB24744107}" presName="compNode" presStyleCnt="0"/>
      <dgm:spPr/>
    </dgm:pt>
    <dgm:pt modelId="{C36B54D1-F665-41BA-A5B6-26F93CDED672}" type="pres">
      <dgm:prSet presAssocID="{9B24F55D-B5A8-49A0-B407-9FEB24744107}" presName="bgRect" presStyleLbl="bgShp" presStyleIdx="3" presStyleCnt="4"/>
      <dgm:spPr/>
    </dgm:pt>
    <dgm:pt modelId="{74FDAADA-E5C0-49A4-B978-C397D404413E}" type="pres">
      <dgm:prSet presAssocID="{9B24F55D-B5A8-49A0-B407-9FEB2474410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7B1685AD-9BAA-45DA-AECE-86C64CFF5CF2}" type="pres">
      <dgm:prSet presAssocID="{9B24F55D-B5A8-49A0-B407-9FEB24744107}" presName="spaceRect" presStyleCnt="0"/>
      <dgm:spPr/>
    </dgm:pt>
    <dgm:pt modelId="{AFEE5F12-BB51-4A49-8456-1E0D0B4AC56F}" type="pres">
      <dgm:prSet presAssocID="{9B24F55D-B5A8-49A0-B407-9FEB24744107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9663C418-76CC-45C0-B5D9-39ECA3CFCA31}" srcId="{FC4AD046-EBBC-47A5-9B2F-AD15D670828C}" destId="{9B24F55D-B5A8-49A0-B407-9FEB24744107}" srcOrd="3" destOrd="0" parTransId="{1BEADB0A-9D47-45DE-9067-1E60C9AC5285}" sibTransId="{D9FB4BD9-9994-43C3-9587-9E5AC9881E57}"/>
    <dgm:cxn modelId="{0DC23227-5890-4249-B007-6A4F8405FA44}" type="presOf" srcId="{E9E90B05-FFE7-4E33-A8CE-027FF9F8F963}" destId="{CD938B8F-B702-4784-BCE9-07A58719AF19}" srcOrd="0" destOrd="0" presId="urn:microsoft.com/office/officeart/2018/2/layout/IconVerticalSolidList"/>
    <dgm:cxn modelId="{BE7E052A-9E0F-46A5-A0B5-6ECCB8FD7A73}" srcId="{FC4AD046-EBBC-47A5-9B2F-AD15D670828C}" destId="{E9E90B05-FFE7-4E33-A8CE-027FF9F8F963}" srcOrd="2" destOrd="0" parTransId="{A2DF4AD3-7F07-496A-9E54-2CB116DDB87E}" sibTransId="{27FFDC04-3601-4E7D-A5B4-59BA5C27DEFA}"/>
    <dgm:cxn modelId="{A81B5A62-974D-4D2A-AA8C-061489DD2798}" type="presOf" srcId="{865A986D-362C-4ABC-8271-E7075D2116A9}" destId="{265C4BB0-2D3D-428C-94CA-0A48FFCE2E00}" srcOrd="0" destOrd="0" presId="urn:microsoft.com/office/officeart/2018/2/layout/IconVerticalSolidList"/>
    <dgm:cxn modelId="{25B52144-90D5-4F8C-879D-CEF988047028}" type="presOf" srcId="{FC4AD046-EBBC-47A5-9B2F-AD15D670828C}" destId="{41F82BFD-2540-410C-87B7-6F4769B6C683}" srcOrd="0" destOrd="0" presId="urn:microsoft.com/office/officeart/2018/2/layout/IconVerticalSolidList"/>
    <dgm:cxn modelId="{F3CE8D6B-6E8C-4ABE-9508-ABCF73014D3A}" srcId="{FC4AD046-EBBC-47A5-9B2F-AD15D670828C}" destId="{D234D6A2-9437-4850-876F-52F897AF60A8}" srcOrd="0" destOrd="0" parTransId="{0371F83E-030E-4C30-B65C-548D6CBE1C6D}" sibTransId="{E4D23319-77BF-46F4-8608-84CC583BBC06}"/>
    <dgm:cxn modelId="{6224CBA6-6C6A-4886-817F-FE35D737E59D}" srcId="{FC4AD046-EBBC-47A5-9B2F-AD15D670828C}" destId="{865A986D-362C-4ABC-8271-E7075D2116A9}" srcOrd="1" destOrd="0" parTransId="{9D292914-1FA6-4DED-B8E8-0B4563E4F0FA}" sibTransId="{58F995CD-512C-4E7C-91D9-F377FC4C1415}"/>
    <dgm:cxn modelId="{2CEF62CF-D7CB-4E55-8AE2-E289508460FA}" type="presOf" srcId="{D234D6A2-9437-4850-876F-52F897AF60A8}" destId="{A0B6FE80-58BA-4A3A-AF41-5E04DB40F7F3}" srcOrd="0" destOrd="0" presId="urn:microsoft.com/office/officeart/2018/2/layout/IconVerticalSolidList"/>
    <dgm:cxn modelId="{0D124AF5-A620-4807-B778-14299C7939EB}" type="presOf" srcId="{9B24F55D-B5A8-49A0-B407-9FEB24744107}" destId="{AFEE5F12-BB51-4A49-8456-1E0D0B4AC56F}" srcOrd="0" destOrd="0" presId="urn:microsoft.com/office/officeart/2018/2/layout/IconVerticalSolidList"/>
    <dgm:cxn modelId="{ED58DC2D-6E25-4C7C-97DB-9FA37E1BC3CD}" type="presParOf" srcId="{41F82BFD-2540-410C-87B7-6F4769B6C683}" destId="{9D485B4F-216F-49F2-B980-E3A6DEEF64CF}" srcOrd="0" destOrd="0" presId="urn:microsoft.com/office/officeart/2018/2/layout/IconVerticalSolidList"/>
    <dgm:cxn modelId="{261FE118-9C75-4376-B8B7-B4E5C049267F}" type="presParOf" srcId="{9D485B4F-216F-49F2-B980-E3A6DEEF64CF}" destId="{DE1AF170-C36E-4418-9990-102210A79152}" srcOrd="0" destOrd="0" presId="urn:microsoft.com/office/officeart/2018/2/layout/IconVerticalSolidList"/>
    <dgm:cxn modelId="{CE8EE452-3970-4AA8-9BA9-2DB63D299658}" type="presParOf" srcId="{9D485B4F-216F-49F2-B980-E3A6DEEF64CF}" destId="{D82ADBE1-A42A-4725-927C-78F06284AC24}" srcOrd="1" destOrd="0" presId="urn:microsoft.com/office/officeart/2018/2/layout/IconVerticalSolidList"/>
    <dgm:cxn modelId="{706D951E-4F1C-490E-9F37-54FC09CDD7EC}" type="presParOf" srcId="{9D485B4F-216F-49F2-B980-E3A6DEEF64CF}" destId="{40053B7F-9514-4667-A2A9-98E1086EFA39}" srcOrd="2" destOrd="0" presId="urn:microsoft.com/office/officeart/2018/2/layout/IconVerticalSolidList"/>
    <dgm:cxn modelId="{0E81D8BB-1DBA-4B08-803D-84E16A06BA61}" type="presParOf" srcId="{9D485B4F-216F-49F2-B980-E3A6DEEF64CF}" destId="{A0B6FE80-58BA-4A3A-AF41-5E04DB40F7F3}" srcOrd="3" destOrd="0" presId="urn:microsoft.com/office/officeart/2018/2/layout/IconVerticalSolidList"/>
    <dgm:cxn modelId="{7113E957-159A-4205-8181-74E46B8A8CBC}" type="presParOf" srcId="{41F82BFD-2540-410C-87B7-6F4769B6C683}" destId="{8B0F59CD-F5DE-432B-85A0-099E7EAA16D1}" srcOrd="1" destOrd="0" presId="urn:microsoft.com/office/officeart/2018/2/layout/IconVerticalSolidList"/>
    <dgm:cxn modelId="{4AD4686B-A66C-4E6F-A462-B23AF50EB5A1}" type="presParOf" srcId="{41F82BFD-2540-410C-87B7-6F4769B6C683}" destId="{2E45860C-6390-4E7A-B720-0A0474E9078C}" srcOrd="2" destOrd="0" presId="urn:microsoft.com/office/officeart/2018/2/layout/IconVerticalSolidList"/>
    <dgm:cxn modelId="{D56EA62E-8A25-4918-8248-5FAF4B73D94F}" type="presParOf" srcId="{2E45860C-6390-4E7A-B720-0A0474E9078C}" destId="{2CCFE523-A00D-4DD5-9F22-3B24CAB05822}" srcOrd="0" destOrd="0" presId="urn:microsoft.com/office/officeart/2018/2/layout/IconVerticalSolidList"/>
    <dgm:cxn modelId="{08E7F175-1EEE-4A13-8482-501F0B99D0EB}" type="presParOf" srcId="{2E45860C-6390-4E7A-B720-0A0474E9078C}" destId="{5B6B657B-A2BA-45B8-8D37-DC982676FFF9}" srcOrd="1" destOrd="0" presId="urn:microsoft.com/office/officeart/2018/2/layout/IconVerticalSolidList"/>
    <dgm:cxn modelId="{7149F2E4-70C3-461B-85A3-C014CD138236}" type="presParOf" srcId="{2E45860C-6390-4E7A-B720-0A0474E9078C}" destId="{D443548C-27C6-446B-85BA-6D2251381B00}" srcOrd="2" destOrd="0" presId="urn:microsoft.com/office/officeart/2018/2/layout/IconVerticalSolidList"/>
    <dgm:cxn modelId="{BA627569-FFC8-4DBB-9526-A7D163B97A8D}" type="presParOf" srcId="{2E45860C-6390-4E7A-B720-0A0474E9078C}" destId="{265C4BB0-2D3D-428C-94CA-0A48FFCE2E00}" srcOrd="3" destOrd="0" presId="urn:microsoft.com/office/officeart/2018/2/layout/IconVerticalSolidList"/>
    <dgm:cxn modelId="{01BEA7B9-DE0E-4905-ABE1-D8D779645F21}" type="presParOf" srcId="{41F82BFD-2540-410C-87B7-6F4769B6C683}" destId="{439D6244-1402-4DFE-8231-676BCE9C2FC7}" srcOrd="3" destOrd="0" presId="urn:microsoft.com/office/officeart/2018/2/layout/IconVerticalSolidList"/>
    <dgm:cxn modelId="{8DDC2314-DEAB-4B77-82C3-8CEC398C1D9B}" type="presParOf" srcId="{41F82BFD-2540-410C-87B7-6F4769B6C683}" destId="{9869EE47-2F53-4347-B84D-30BECB657F91}" srcOrd="4" destOrd="0" presId="urn:microsoft.com/office/officeart/2018/2/layout/IconVerticalSolidList"/>
    <dgm:cxn modelId="{4051F2F7-714C-45C6-A1FE-553CB6B06ADC}" type="presParOf" srcId="{9869EE47-2F53-4347-B84D-30BECB657F91}" destId="{623955DB-7D62-4432-AC8E-FB80CD382EC4}" srcOrd="0" destOrd="0" presId="urn:microsoft.com/office/officeart/2018/2/layout/IconVerticalSolidList"/>
    <dgm:cxn modelId="{7CDD357A-E687-4821-93B3-69454E806251}" type="presParOf" srcId="{9869EE47-2F53-4347-B84D-30BECB657F91}" destId="{7B17E941-9D11-40A0-BB51-8AE340B3E167}" srcOrd="1" destOrd="0" presId="urn:microsoft.com/office/officeart/2018/2/layout/IconVerticalSolidList"/>
    <dgm:cxn modelId="{2917F696-8D24-4646-8E03-1E6081446C8B}" type="presParOf" srcId="{9869EE47-2F53-4347-B84D-30BECB657F91}" destId="{E0592923-4F6A-4E43-866B-980035A9C313}" srcOrd="2" destOrd="0" presId="urn:microsoft.com/office/officeart/2018/2/layout/IconVerticalSolidList"/>
    <dgm:cxn modelId="{BF5B127D-2665-4EAB-8240-238FB410101C}" type="presParOf" srcId="{9869EE47-2F53-4347-B84D-30BECB657F91}" destId="{CD938B8F-B702-4784-BCE9-07A58719AF19}" srcOrd="3" destOrd="0" presId="urn:microsoft.com/office/officeart/2018/2/layout/IconVerticalSolidList"/>
    <dgm:cxn modelId="{D47B7E40-F037-4EBC-815D-AF7E0632C27E}" type="presParOf" srcId="{41F82BFD-2540-410C-87B7-6F4769B6C683}" destId="{0493A6EA-9A84-409E-A8E7-62E75BC929F8}" srcOrd="5" destOrd="0" presId="urn:microsoft.com/office/officeart/2018/2/layout/IconVerticalSolidList"/>
    <dgm:cxn modelId="{5E7B52FF-78A5-41ED-8D1E-3CB13BBFAC66}" type="presParOf" srcId="{41F82BFD-2540-410C-87B7-6F4769B6C683}" destId="{3E051538-FDFB-4A25-A54C-C375609CBC61}" srcOrd="6" destOrd="0" presId="urn:microsoft.com/office/officeart/2018/2/layout/IconVerticalSolidList"/>
    <dgm:cxn modelId="{3DC898A9-5545-40C4-8963-0291432A7D6C}" type="presParOf" srcId="{3E051538-FDFB-4A25-A54C-C375609CBC61}" destId="{C36B54D1-F665-41BA-A5B6-26F93CDED672}" srcOrd="0" destOrd="0" presId="urn:microsoft.com/office/officeart/2018/2/layout/IconVerticalSolidList"/>
    <dgm:cxn modelId="{C3A76B21-04E0-4491-A4B8-57D99D704BD3}" type="presParOf" srcId="{3E051538-FDFB-4A25-A54C-C375609CBC61}" destId="{74FDAADA-E5C0-49A4-B978-C397D404413E}" srcOrd="1" destOrd="0" presId="urn:microsoft.com/office/officeart/2018/2/layout/IconVerticalSolidList"/>
    <dgm:cxn modelId="{179691CA-26AF-4A9B-BFDD-EE593A52126F}" type="presParOf" srcId="{3E051538-FDFB-4A25-A54C-C375609CBC61}" destId="{7B1685AD-9BAA-45DA-AECE-86C64CFF5CF2}" srcOrd="2" destOrd="0" presId="urn:microsoft.com/office/officeart/2018/2/layout/IconVerticalSolidList"/>
    <dgm:cxn modelId="{9D2267C1-B21B-4082-A638-644C27ED5198}" type="presParOf" srcId="{3E051538-FDFB-4A25-A54C-C375609CBC61}" destId="{AFEE5F12-BB51-4A49-8456-1E0D0B4AC56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0AFBFF6-595F-4F31-A2C3-FE083B9FB289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6D7EF1CF-DACD-4421-9E41-4437FD2657B6}">
      <dgm:prSet/>
      <dgm:spPr/>
      <dgm:t>
        <a:bodyPr/>
        <a:lstStyle/>
        <a:p>
          <a:r>
            <a:rPr lang="en-US" b="0" i="0" baseline="0"/>
            <a:t>How is the purpose of nurture rooms defined and communicated?</a:t>
          </a:r>
          <a:endParaRPr lang="en-US"/>
        </a:p>
      </dgm:t>
    </dgm:pt>
    <dgm:pt modelId="{2C214A38-3B48-43D7-AC09-DE76D8C76218}" type="parTrans" cxnId="{BD4A558C-8B2A-4B9A-8453-434E3A7077C0}">
      <dgm:prSet/>
      <dgm:spPr/>
      <dgm:t>
        <a:bodyPr/>
        <a:lstStyle/>
        <a:p>
          <a:endParaRPr lang="en-US"/>
        </a:p>
      </dgm:t>
    </dgm:pt>
    <dgm:pt modelId="{AFFB54B6-A16D-4DFC-979C-FD5C743F8A9F}" type="sibTrans" cxnId="{BD4A558C-8B2A-4B9A-8453-434E3A7077C0}">
      <dgm:prSet/>
      <dgm:spPr/>
      <dgm:t>
        <a:bodyPr/>
        <a:lstStyle/>
        <a:p>
          <a:endParaRPr lang="en-US"/>
        </a:p>
      </dgm:t>
    </dgm:pt>
    <dgm:pt modelId="{7ADC4F2E-5F80-474C-B0C5-782BF1C77F66}">
      <dgm:prSet/>
      <dgm:spPr/>
      <dgm:t>
        <a:bodyPr/>
        <a:lstStyle/>
        <a:p>
          <a:r>
            <a:rPr lang="en-US" b="0" i="0" baseline="0"/>
            <a:t>What oversight exists on frequency and duration of use?</a:t>
          </a:r>
          <a:endParaRPr lang="en-US"/>
        </a:p>
      </dgm:t>
    </dgm:pt>
    <dgm:pt modelId="{8ADE04DC-A76D-4E2C-BA82-3F0D63EFAA11}" type="parTrans" cxnId="{F8205E58-2BB7-4D0A-BB3E-E4E5032BB801}">
      <dgm:prSet/>
      <dgm:spPr/>
      <dgm:t>
        <a:bodyPr/>
        <a:lstStyle/>
        <a:p>
          <a:endParaRPr lang="en-US"/>
        </a:p>
      </dgm:t>
    </dgm:pt>
    <dgm:pt modelId="{480AC1AA-B2D7-4F20-996D-604FA3411063}" type="sibTrans" cxnId="{F8205E58-2BB7-4D0A-BB3E-E4E5032BB801}">
      <dgm:prSet/>
      <dgm:spPr/>
      <dgm:t>
        <a:bodyPr/>
        <a:lstStyle/>
        <a:p>
          <a:endParaRPr lang="en-US"/>
        </a:p>
      </dgm:t>
    </dgm:pt>
    <dgm:pt modelId="{C391D546-AA2C-4AC5-AF1F-38D1EAA06697}">
      <dgm:prSet/>
      <dgm:spPr/>
      <dgm:t>
        <a:bodyPr/>
        <a:lstStyle/>
        <a:p>
          <a:r>
            <a:rPr lang="en-US" b="0" i="0" baseline="0"/>
            <a:t>How is inclusion and curriculum access assured?</a:t>
          </a:r>
          <a:endParaRPr lang="en-US"/>
        </a:p>
      </dgm:t>
    </dgm:pt>
    <dgm:pt modelId="{15045B0F-34DE-4D2E-94DB-EA2C45CDF977}" type="parTrans" cxnId="{2CA33F46-9C26-42A1-B885-876E69516DA6}">
      <dgm:prSet/>
      <dgm:spPr/>
      <dgm:t>
        <a:bodyPr/>
        <a:lstStyle/>
        <a:p>
          <a:endParaRPr lang="en-US"/>
        </a:p>
      </dgm:t>
    </dgm:pt>
    <dgm:pt modelId="{9B670681-6320-4C1C-A10C-9A19533BC384}" type="sibTrans" cxnId="{2CA33F46-9C26-42A1-B885-876E69516DA6}">
      <dgm:prSet/>
      <dgm:spPr/>
      <dgm:t>
        <a:bodyPr/>
        <a:lstStyle/>
        <a:p>
          <a:endParaRPr lang="en-US"/>
        </a:p>
      </dgm:t>
    </dgm:pt>
    <dgm:pt modelId="{AEAF7C8C-2D3B-4D4E-B325-89FCB091BC8B}">
      <dgm:prSet/>
      <dgm:spPr/>
      <dgm:t>
        <a:bodyPr/>
        <a:lstStyle/>
        <a:p>
          <a:r>
            <a:rPr lang="en-US" b="0" i="0" baseline="0"/>
            <a:t>What expectations exist around review and exit planning?</a:t>
          </a:r>
          <a:endParaRPr lang="en-US"/>
        </a:p>
      </dgm:t>
    </dgm:pt>
    <dgm:pt modelId="{4B3EA95D-A4E9-45DB-90EB-58108B5F352F}" type="parTrans" cxnId="{1F7B15E3-1E5C-4DC5-90CE-0B92A6FBE37F}">
      <dgm:prSet/>
      <dgm:spPr/>
      <dgm:t>
        <a:bodyPr/>
        <a:lstStyle/>
        <a:p>
          <a:endParaRPr lang="en-US"/>
        </a:p>
      </dgm:t>
    </dgm:pt>
    <dgm:pt modelId="{A1239087-630C-40DB-A29D-0F55BF0F1167}" type="sibTrans" cxnId="{1F7B15E3-1E5C-4DC5-90CE-0B92A6FBE37F}">
      <dgm:prSet/>
      <dgm:spPr/>
      <dgm:t>
        <a:bodyPr/>
        <a:lstStyle/>
        <a:p>
          <a:endParaRPr lang="en-US"/>
        </a:p>
      </dgm:t>
    </dgm:pt>
    <dgm:pt modelId="{4F4E8FA5-E7CE-4628-95AA-C0AC7E06DA4E}">
      <dgm:prSet/>
      <dgm:spPr/>
      <dgm:t>
        <a:bodyPr/>
        <a:lstStyle/>
        <a:p>
          <a:r>
            <a:rPr lang="en-US" b="0" i="0" baseline="0"/>
            <a:t>How are parents informed and involved?</a:t>
          </a:r>
          <a:endParaRPr lang="en-US"/>
        </a:p>
      </dgm:t>
    </dgm:pt>
    <dgm:pt modelId="{0F0B8D25-6EA0-4FA8-9B2A-2C69AA426854}" type="parTrans" cxnId="{43B09B20-B3D9-42A1-8C29-2199D7FFA1D2}">
      <dgm:prSet/>
      <dgm:spPr/>
      <dgm:t>
        <a:bodyPr/>
        <a:lstStyle/>
        <a:p>
          <a:endParaRPr lang="en-US"/>
        </a:p>
      </dgm:t>
    </dgm:pt>
    <dgm:pt modelId="{B172ABC9-2204-4498-B98C-B6C37A0A5A61}" type="sibTrans" cxnId="{43B09B20-B3D9-42A1-8C29-2199D7FFA1D2}">
      <dgm:prSet/>
      <dgm:spPr/>
      <dgm:t>
        <a:bodyPr/>
        <a:lstStyle/>
        <a:p>
          <a:endParaRPr lang="en-US"/>
        </a:p>
      </dgm:t>
    </dgm:pt>
    <dgm:pt modelId="{34FFF6A4-66E3-437E-AEF4-87956C22372A}">
      <dgm:prSet/>
      <dgm:spPr/>
      <dgm:t>
        <a:bodyPr/>
        <a:lstStyle/>
        <a:p>
          <a:r>
            <a:rPr lang="en-US" b="0" i="0" baseline="0"/>
            <a:t>How is staffing quality and training assured?</a:t>
          </a:r>
          <a:endParaRPr lang="en-US"/>
        </a:p>
      </dgm:t>
    </dgm:pt>
    <dgm:pt modelId="{A386AE97-4007-437D-8BEB-EF32574C30C6}" type="parTrans" cxnId="{52FE92BD-960A-490D-9B9E-EC3374FD3ABC}">
      <dgm:prSet/>
      <dgm:spPr/>
      <dgm:t>
        <a:bodyPr/>
        <a:lstStyle/>
        <a:p>
          <a:endParaRPr lang="en-US"/>
        </a:p>
      </dgm:t>
    </dgm:pt>
    <dgm:pt modelId="{4FF09512-3D6D-475D-BCBA-CB1D70877DCC}" type="sibTrans" cxnId="{52FE92BD-960A-490D-9B9E-EC3374FD3ABC}">
      <dgm:prSet/>
      <dgm:spPr/>
      <dgm:t>
        <a:bodyPr/>
        <a:lstStyle/>
        <a:p>
          <a:endParaRPr lang="en-US"/>
        </a:p>
      </dgm:t>
    </dgm:pt>
    <dgm:pt modelId="{BC4B1D58-6920-4FE0-843C-81F2333A7350}">
      <dgm:prSet/>
      <dgm:spPr/>
      <dgm:t>
        <a:bodyPr/>
        <a:lstStyle/>
        <a:p>
          <a:r>
            <a:rPr lang="en-US" b="0" i="0" baseline="0"/>
            <a:t>How is inclusion monitored in resourced provisions?</a:t>
          </a:r>
          <a:endParaRPr lang="en-US"/>
        </a:p>
      </dgm:t>
    </dgm:pt>
    <dgm:pt modelId="{A7E36DED-A8BF-4229-8083-44946C6BD567}" type="parTrans" cxnId="{C76D1852-E84B-43B1-B412-2F49764F77DC}">
      <dgm:prSet/>
      <dgm:spPr/>
      <dgm:t>
        <a:bodyPr/>
        <a:lstStyle/>
        <a:p>
          <a:endParaRPr lang="en-US"/>
        </a:p>
      </dgm:t>
    </dgm:pt>
    <dgm:pt modelId="{FD3D0353-80D2-43B9-8502-D6022B7235F7}" type="sibTrans" cxnId="{C76D1852-E84B-43B1-B412-2F49764F77DC}">
      <dgm:prSet/>
      <dgm:spPr/>
      <dgm:t>
        <a:bodyPr/>
        <a:lstStyle/>
        <a:p>
          <a:endParaRPr lang="en-US"/>
        </a:p>
      </dgm:t>
    </dgm:pt>
    <dgm:pt modelId="{0F9D4A06-C9A6-4D28-BA6C-EA6FA3C0477A}">
      <dgm:prSet/>
      <dgm:spPr/>
      <dgm:t>
        <a:bodyPr/>
        <a:lstStyle/>
        <a:p>
          <a:r>
            <a:rPr lang="en-US" b="0" i="0" baseline="0"/>
            <a:t>How is drift used to compensate for gaps prevented?</a:t>
          </a:r>
          <a:endParaRPr lang="en-US"/>
        </a:p>
      </dgm:t>
    </dgm:pt>
    <dgm:pt modelId="{94EA1422-4AE8-478D-BEDA-239CAEB8A098}" type="parTrans" cxnId="{E9D162D8-BCBD-4E3A-BD8A-C48382332E1B}">
      <dgm:prSet/>
      <dgm:spPr/>
      <dgm:t>
        <a:bodyPr/>
        <a:lstStyle/>
        <a:p>
          <a:endParaRPr lang="en-US"/>
        </a:p>
      </dgm:t>
    </dgm:pt>
    <dgm:pt modelId="{1B45E942-1CA1-4BCA-A496-616385343A2C}" type="sibTrans" cxnId="{E9D162D8-BCBD-4E3A-BD8A-C48382332E1B}">
      <dgm:prSet/>
      <dgm:spPr/>
      <dgm:t>
        <a:bodyPr/>
        <a:lstStyle/>
        <a:p>
          <a:endParaRPr lang="en-US"/>
        </a:p>
      </dgm:t>
    </dgm:pt>
    <dgm:pt modelId="{5F52023F-F765-4949-8DCB-E8BF22A1D930}" type="pres">
      <dgm:prSet presAssocID="{80AFBFF6-595F-4F31-A2C3-FE083B9FB289}" presName="linear" presStyleCnt="0">
        <dgm:presLayoutVars>
          <dgm:animLvl val="lvl"/>
          <dgm:resizeHandles val="exact"/>
        </dgm:presLayoutVars>
      </dgm:prSet>
      <dgm:spPr/>
    </dgm:pt>
    <dgm:pt modelId="{DAAB59DF-9B26-4E70-BED3-8DB724057CBB}" type="pres">
      <dgm:prSet presAssocID="{6D7EF1CF-DACD-4421-9E41-4437FD2657B6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A57EA292-9ED0-4617-855B-117C2AF0F0EC}" type="pres">
      <dgm:prSet presAssocID="{AFFB54B6-A16D-4DFC-979C-FD5C743F8A9F}" presName="spacer" presStyleCnt="0"/>
      <dgm:spPr/>
    </dgm:pt>
    <dgm:pt modelId="{CFB6E984-CB99-481A-9877-630AAFD3905D}" type="pres">
      <dgm:prSet presAssocID="{7ADC4F2E-5F80-474C-B0C5-782BF1C77F66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7DFDB682-6CEB-4ABB-84F6-72F26FA95917}" type="pres">
      <dgm:prSet presAssocID="{480AC1AA-B2D7-4F20-996D-604FA3411063}" presName="spacer" presStyleCnt="0"/>
      <dgm:spPr/>
    </dgm:pt>
    <dgm:pt modelId="{39576924-FA95-454C-9EBB-B4C7C7BFF2EE}" type="pres">
      <dgm:prSet presAssocID="{C391D546-AA2C-4AC5-AF1F-38D1EAA06697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881BE67E-5CFC-4B60-9E73-8A0ACB5429BE}" type="pres">
      <dgm:prSet presAssocID="{9B670681-6320-4C1C-A10C-9A19533BC384}" presName="spacer" presStyleCnt="0"/>
      <dgm:spPr/>
    </dgm:pt>
    <dgm:pt modelId="{3DA7069D-684F-4546-9C7C-36DCE05FA2A9}" type="pres">
      <dgm:prSet presAssocID="{AEAF7C8C-2D3B-4D4E-B325-89FCB091BC8B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CFD8A973-DBA0-4C55-840C-BB801AF5FA2F}" type="pres">
      <dgm:prSet presAssocID="{A1239087-630C-40DB-A29D-0F55BF0F1167}" presName="spacer" presStyleCnt="0"/>
      <dgm:spPr/>
    </dgm:pt>
    <dgm:pt modelId="{AF1AFB96-F4A8-4371-9DEA-FB72210C72FA}" type="pres">
      <dgm:prSet presAssocID="{4F4E8FA5-E7CE-4628-95AA-C0AC7E06DA4E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BDB84D9C-C540-4F46-88D0-6785569D0755}" type="pres">
      <dgm:prSet presAssocID="{B172ABC9-2204-4498-B98C-B6C37A0A5A61}" presName="spacer" presStyleCnt="0"/>
      <dgm:spPr/>
    </dgm:pt>
    <dgm:pt modelId="{AE47F6F0-6722-4240-916B-F3B98429B75E}" type="pres">
      <dgm:prSet presAssocID="{34FFF6A4-66E3-437E-AEF4-87956C22372A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B69699A4-772F-44E9-A2D4-2803B04E3544}" type="pres">
      <dgm:prSet presAssocID="{4FF09512-3D6D-475D-BCBA-CB1D70877DCC}" presName="spacer" presStyleCnt="0"/>
      <dgm:spPr/>
    </dgm:pt>
    <dgm:pt modelId="{F16FECA7-3499-4D99-A24B-62958ABB70E4}" type="pres">
      <dgm:prSet presAssocID="{BC4B1D58-6920-4FE0-843C-81F2333A7350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50AA75DA-D3E0-474F-8432-7AE7DD3BBC2F}" type="pres">
      <dgm:prSet presAssocID="{FD3D0353-80D2-43B9-8502-D6022B7235F7}" presName="spacer" presStyleCnt="0"/>
      <dgm:spPr/>
    </dgm:pt>
    <dgm:pt modelId="{2A8D2370-18A2-4483-A06D-53A8DF1B24DA}" type="pres">
      <dgm:prSet presAssocID="{0F9D4A06-C9A6-4D28-BA6C-EA6FA3C0477A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43B09B20-B3D9-42A1-8C29-2199D7FFA1D2}" srcId="{80AFBFF6-595F-4F31-A2C3-FE083B9FB289}" destId="{4F4E8FA5-E7CE-4628-95AA-C0AC7E06DA4E}" srcOrd="4" destOrd="0" parTransId="{0F0B8D25-6EA0-4FA8-9B2A-2C69AA426854}" sibTransId="{B172ABC9-2204-4498-B98C-B6C37A0A5A61}"/>
    <dgm:cxn modelId="{95A10C66-D13A-454D-871B-C5D923E12A4C}" type="presOf" srcId="{4F4E8FA5-E7CE-4628-95AA-C0AC7E06DA4E}" destId="{AF1AFB96-F4A8-4371-9DEA-FB72210C72FA}" srcOrd="0" destOrd="0" presId="urn:microsoft.com/office/officeart/2005/8/layout/vList2"/>
    <dgm:cxn modelId="{2CA33F46-9C26-42A1-B885-876E69516DA6}" srcId="{80AFBFF6-595F-4F31-A2C3-FE083B9FB289}" destId="{C391D546-AA2C-4AC5-AF1F-38D1EAA06697}" srcOrd="2" destOrd="0" parTransId="{15045B0F-34DE-4D2E-94DB-EA2C45CDF977}" sibTransId="{9B670681-6320-4C1C-A10C-9A19533BC384}"/>
    <dgm:cxn modelId="{EC7E2A49-B8E1-4A48-A08C-85989619E971}" type="presOf" srcId="{0F9D4A06-C9A6-4D28-BA6C-EA6FA3C0477A}" destId="{2A8D2370-18A2-4483-A06D-53A8DF1B24DA}" srcOrd="0" destOrd="0" presId="urn:microsoft.com/office/officeart/2005/8/layout/vList2"/>
    <dgm:cxn modelId="{C76D1852-E84B-43B1-B412-2F49764F77DC}" srcId="{80AFBFF6-595F-4F31-A2C3-FE083B9FB289}" destId="{BC4B1D58-6920-4FE0-843C-81F2333A7350}" srcOrd="6" destOrd="0" parTransId="{A7E36DED-A8BF-4229-8083-44946C6BD567}" sibTransId="{FD3D0353-80D2-43B9-8502-D6022B7235F7}"/>
    <dgm:cxn modelId="{F8205E58-2BB7-4D0A-BB3E-E4E5032BB801}" srcId="{80AFBFF6-595F-4F31-A2C3-FE083B9FB289}" destId="{7ADC4F2E-5F80-474C-B0C5-782BF1C77F66}" srcOrd="1" destOrd="0" parTransId="{8ADE04DC-A76D-4E2C-BA82-3F0D63EFAA11}" sibTransId="{480AC1AA-B2D7-4F20-996D-604FA3411063}"/>
    <dgm:cxn modelId="{C78B6658-618C-481A-9EBD-580BD93C8F50}" type="presOf" srcId="{6D7EF1CF-DACD-4421-9E41-4437FD2657B6}" destId="{DAAB59DF-9B26-4E70-BED3-8DB724057CBB}" srcOrd="0" destOrd="0" presId="urn:microsoft.com/office/officeart/2005/8/layout/vList2"/>
    <dgm:cxn modelId="{411C4B7B-DD85-4414-BB98-A45D2CF11D49}" type="presOf" srcId="{80AFBFF6-595F-4F31-A2C3-FE083B9FB289}" destId="{5F52023F-F765-4949-8DCB-E8BF22A1D930}" srcOrd="0" destOrd="0" presId="urn:microsoft.com/office/officeart/2005/8/layout/vList2"/>
    <dgm:cxn modelId="{022F9F88-D025-49C3-B830-6749F08F00E8}" type="presOf" srcId="{C391D546-AA2C-4AC5-AF1F-38D1EAA06697}" destId="{39576924-FA95-454C-9EBB-B4C7C7BFF2EE}" srcOrd="0" destOrd="0" presId="urn:microsoft.com/office/officeart/2005/8/layout/vList2"/>
    <dgm:cxn modelId="{BD4A558C-8B2A-4B9A-8453-434E3A7077C0}" srcId="{80AFBFF6-595F-4F31-A2C3-FE083B9FB289}" destId="{6D7EF1CF-DACD-4421-9E41-4437FD2657B6}" srcOrd="0" destOrd="0" parTransId="{2C214A38-3B48-43D7-AC09-DE76D8C76218}" sibTransId="{AFFB54B6-A16D-4DFC-979C-FD5C743F8A9F}"/>
    <dgm:cxn modelId="{5A2D9D8E-31AB-4074-BC36-A814DA088FA1}" type="presOf" srcId="{34FFF6A4-66E3-437E-AEF4-87956C22372A}" destId="{AE47F6F0-6722-4240-916B-F3B98429B75E}" srcOrd="0" destOrd="0" presId="urn:microsoft.com/office/officeart/2005/8/layout/vList2"/>
    <dgm:cxn modelId="{B002B0B3-13CA-4384-9C9B-2CE3065B943B}" type="presOf" srcId="{7ADC4F2E-5F80-474C-B0C5-782BF1C77F66}" destId="{CFB6E984-CB99-481A-9877-630AAFD3905D}" srcOrd="0" destOrd="0" presId="urn:microsoft.com/office/officeart/2005/8/layout/vList2"/>
    <dgm:cxn modelId="{52FE92BD-960A-490D-9B9E-EC3374FD3ABC}" srcId="{80AFBFF6-595F-4F31-A2C3-FE083B9FB289}" destId="{34FFF6A4-66E3-437E-AEF4-87956C22372A}" srcOrd="5" destOrd="0" parTransId="{A386AE97-4007-437D-8BEB-EF32574C30C6}" sibTransId="{4FF09512-3D6D-475D-BCBA-CB1D70877DCC}"/>
    <dgm:cxn modelId="{E9D162D8-BCBD-4E3A-BD8A-C48382332E1B}" srcId="{80AFBFF6-595F-4F31-A2C3-FE083B9FB289}" destId="{0F9D4A06-C9A6-4D28-BA6C-EA6FA3C0477A}" srcOrd="7" destOrd="0" parTransId="{94EA1422-4AE8-478D-BEDA-239CAEB8A098}" sibTransId="{1B45E942-1CA1-4BCA-A496-616385343A2C}"/>
    <dgm:cxn modelId="{F9B360DA-E310-447F-8262-8AAB541E34B4}" type="presOf" srcId="{BC4B1D58-6920-4FE0-843C-81F2333A7350}" destId="{F16FECA7-3499-4D99-A24B-62958ABB70E4}" srcOrd="0" destOrd="0" presId="urn:microsoft.com/office/officeart/2005/8/layout/vList2"/>
    <dgm:cxn modelId="{1F7B15E3-1E5C-4DC5-90CE-0B92A6FBE37F}" srcId="{80AFBFF6-595F-4F31-A2C3-FE083B9FB289}" destId="{AEAF7C8C-2D3B-4D4E-B325-89FCB091BC8B}" srcOrd="3" destOrd="0" parTransId="{4B3EA95D-A4E9-45DB-90EB-58108B5F352F}" sibTransId="{A1239087-630C-40DB-A29D-0F55BF0F1167}"/>
    <dgm:cxn modelId="{13D486E5-B2BA-42FE-A6A4-22C52B987AC5}" type="presOf" srcId="{AEAF7C8C-2D3B-4D4E-B325-89FCB091BC8B}" destId="{3DA7069D-684F-4546-9C7C-36DCE05FA2A9}" srcOrd="0" destOrd="0" presId="urn:microsoft.com/office/officeart/2005/8/layout/vList2"/>
    <dgm:cxn modelId="{773E6D4E-E0FF-4B2D-93AC-68C2712311BA}" type="presParOf" srcId="{5F52023F-F765-4949-8DCB-E8BF22A1D930}" destId="{DAAB59DF-9B26-4E70-BED3-8DB724057CBB}" srcOrd="0" destOrd="0" presId="urn:microsoft.com/office/officeart/2005/8/layout/vList2"/>
    <dgm:cxn modelId="{4CBDE5A9-A874-4EE5-805E-85D00173B57A}" type="presParOf" srcId="{5F52023F-F765-4949-8DCB-E8BF22A1D930}" destId="{A57EA292-9ED0-4617-855B-117C2AF0F0EC}" srcOrd="1" destOrd="0" presId="urn:microsoft.com/office/officeart/2005/8/layout/vList2"/>
    <dgm:cxn modelId="{C1A705CC-966A-4189-ABAC-D192A5D38DA4}" type="presParOf" srcId="{5F52023F-F765-4949-8DCB-E8BF22A1D930}" destId="{CFB6E984-CB99-481A-9877-630AAFD3905D}" srcOrd="2" destOrd="0" presId="urn:microsoft.com/office/officeart/2005/8/layout/vList2"/>
    <dgm:cxn modelId="{661A6DDB-E905-4C57-A587-C40E533BE990}" type="presParOf" srcId="{5F52023F-F765-4949-8DCB-E8BF22A1D930}" destId="{7DFDB682-6CEB-4ABB-84F6-72F26FA95917}" srcOrd="3" destOrd="0" presId="urn:microsoft.com/office/officeart/2005/8/layout/vList2"/>
    <dgm:cxn modelId="{920E6C28-7FC0-4696-B4F5-EF0A6FDA7201}" type="presParOf" srcId="{5F52023F-F765-4949-8DCB-E8BF22A1D930}" destId="{39576924-FA95-454C-9EBB-B4C7C7BFF2EE}" srcOrd="4" destOrd="0" presId="urn:microsoft.com/office/officeart/2005/8/layout/vList2"/>
    <dgm:cxn modelId="{C55A66A7-2084-4BB6-A77F-2D5727E87FDC}" type="presParOf" srcId="{5F52023F-F765-4949-8DCB-E8BF22A1D930}" destId="{881BE67E-5CFC-4B60-9E73-8A0ACB5429BE}" srcOrd="5" destOrd="0" presId="urn:microsoft.com/office/officeart/2005/8/layout/vList2"/>
    <dgm:cxn modelId="{CE05BBB3-443E-40CB-86D2-4D722C6A6503}" type="presParOf" srcId="{5F52023F-F765-4949-8DCB-E8BF22A1D930}" destId="{3DA7069D-684F-4546-9C7C-36DCE05FA2A9}" srcOrd="6" destOrd="0" presId="urn:microsoft.com/office/officeart/2005/8/layout/vList2"/>
    <dgm:cxn modelId="{C4C9162F-B12F-47DB-8AC1-97F873BB6D88}" type="presParOf" srcId="{5F52023F-F765-4949-8DCB-E8BF22A1D930}" destId="{CFD8A973-DBA0-4C55-840C-BB801AF5FA2F}" srcOrd="7" destOrd="0" presId="urn:microsoft.com/office/officeart/2005/8/layout/vList2"/>
    <dgm:cxn modelId="{F74809D1-3631-4512-87E4-70FFD8A20CD0}" type="presParOf" srcId="{5F52023F-F765-4949-8DCB-E8BF22A1D930}" destId="{AF1AFB96-F4A8-4371-9DEA-FB72210C72FA}" srcOrd="8" destOrd="0" presId="urn:microsoft.com/office/officeart/2005/8/layout/vList2"/>
    <dgm:cxn modelId="{5E41837C-06A7-45A3-8D3F-14F6127F7BBA}" type="presParOf" srcId="{5F52023F-F765-4949-8DCB-E8BF22A1D930}" destId="{BDB84D9C-C540-4F46-88D0-6785569D0755}" srcOrd="9" destOrd="0" presId="urn:microsoft.com/office/officeart/2005/8/layout/vList2"/>
    <dgm:cxn modelId="{77F22D07-6435-4B1E-9486-2AEEEB2A4B78}" type="presParOf" srcId="{5F52023F-F765-4949-8DCB-E8BF22A1D930}" destId="{AE47F6F0-6722-4240-916B-F3B98429B75E}" srcOrd="10" destOrd="0" presId="urn:microsoft.com/office/officeart/2005/8/layout/vList2"/>
    <dgm:cxn modelId="{85F6A54E-FC98-4868-AD91-77A5A7BAF5CB}" type="presParOf" srcId="{5F52023F-F765-4949-8DCB-E8BF22A1D930}" destId="{B69699A4-772F-44E9-A2D4-2803B04E3544}" srcOrd="11" destOrd="0" presId="urn:microsoft.com/office/officeart/2005/8/layout/vList2"/>
    <dgm:cxn modelId="{E0198C46-7C8C-4DCC-89D7-9996226BEB8E}" type="presParOf" srcId="{5F52023F-F765-4949-8DCB-E8BF22A1D930}" destId="{F16FECA7-3499-4D99-A24B-62958ABB70E4}" srcOrd="12" destOrd="0" presId="urn:microsoft.com/office/officeart/2005/8/layout/vList2"/>
    <dgm:cxn modelId="{5ABE84E8-D86E-43C7-9B01-5EF4F5A5F895}" type="presParOf" srcId="{5F52023F-F765-4949-8DCB-E8BF22A1D930}" destId="{50AA75DA-D3E0-474F-8432-7AE7DD3BBC2F}" srcOrd="13" destOrd="0" presId="urn:microsoft.com/office/officeart/2005/8/layout/vList2"/>
    <dgm:cxn modelId="{652AD259-2694-4796-8CDA-AE08D7CA5E20}" type="presParOf" srcId="{5F52023F-F765-4949-8DCB-E8BF22A1D930}" destId="{2A8D2370-18A2-4483-A06D-53A8DF1B24DA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207B27-D34F-4C78-BEAC-444D14A344D5}">
      <dsp:nvSpPr>
        <dsp:cNvPr id="0" name=""/>
        <dsp:cNvSpPr/>
      </dsp:nvSpPr>
      <dsp:spPr>
        <a:xfrm>
          <a:off x="0" y="0"/>
          <a:ext cx="8712299" cy="62362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Frequent or daily use reported</a:t>
          </a:r>
          <a:endParaRPr lang="en-US" sz="2200" kern="1200"/>
        </a:p>
      </dsp:txBody>
      <dsp:txXfrm>
        <a:off x="18265" y="18265"/>
        <a:ext cx="7986668" cy="587090"/>
      </dsp:txXfrm>
    </dsp:sp>
    <dsp:sp modelId="{A3DD130C-E5C4-4434-87A8-CA8D7849F710}">
      <dsp:nvSpPr>
        <dsp:cNvPr id="0" name=""/>
        <dsp:cNvSpPr/>
      </dsp:nvSpPr>
      <dsp:spPr>
        <a:xfrm>
          <a:off x="729655" y="737006"/>
          <a:ext cx="8712299" cy="62362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Becomes default response rather than targeted support</a:t>
          </a:r>
          <a:endParaRPr lang="en-US" sz="2200" kern="1200"/>
        </a:p>
      </dsp:txBody>
      <dsp:txXfrm>
        <a:off x="747920" y="755271"/>
        <a:ext cx="7540760" cy="587090"/>
      </dsp:txXfrm>
    </dsp:sp>
    <dsp:sp modelId="{F8C124A0-0450-42AF-9D8C-7F3A6B71E4B5}">
      <dsp:nvSpPr>
        <dsp:cNvPr id="0" name=""/>
        <dsp:cNvSpPr/>
      </dsp:nvSpPr>
      <dsp:spPr>
        <a:xfrm>
          <a:off x="1448419" y="1474012"/>
          <a:ext cx="8712299" cy="62362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Limited review points or exit planning</a:t>
          </a:r>
          <a:endParaRPr lang="en-US" sz="2200" kern="1200"/>
        </a:p>
      </dsp:txBody>
      <dsp:txXfrm>
        <a:off x="1466684" y="1492277"/>
        <a:ext cx="7551650" cy="587090"/>
      </dsp:txXfrm>
    </dsp:sp>
    <dsp:sp modelId="{2EB4024A-5D16-4CF1-AD4C-FFE6FBDDB449}">
      <dsp:nvSpPr>
        <dsp:cNvPr id="0" name=""/>
        <dsp:cNvSpPr/>
      </dsp:nvSpPr>
      <dsp:spPr>
        <a:xfrm>
          <a:off x="2178074" y="2211019"/>
          <a:ext cx="8712299" cy="62362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“Children spend far too much time in it (over 50%).”</a:t>
          </a:r>
          <a:endParaRPr lang="en-US" sz="2200" kern="1200"/>
        </a:p>
      </dsp:txBody>
      <dsp:txXfrm>
        <a:off x="2196339" y="2229284"/>
        <a:ext cx="7540760" cy="587090"/>
      </dsp:txXfrm>
    </dsp:sp>
    <dsp:sp modelId="{8B003481-63F2-4AEE-AB80-C6F9AE62194E}">
      <dsp:nvSpPr>
        <dsp:cNvPr id="0" name=""/>
        <dsp:cNvSpPr/>
      </dsp:nvSpPr>
      <dsp:spPr>
        <a:xfrm>
          <a:off x="8306945" y="477636"/>
          <a:ext cx="405353" cy="405353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8398149" y="477636"/>
        <a:ext cx="222945" cy="305028"/>
      </dsp:txXfrm>
    </dsp:sp>
    <dsp:sp modelId="{D0456A7D-C0EC-4B3F-810C-399C4EFF9C6A}">
      <dsp:nvSpPr>
        <dsp:cNvPr id="0" name=""/>
        <dsp:cNvSpPr/>
      </dsp:nvSpPr>
      <dsp:spPr>
        <a:xfrm>
          <a:off x="9036600" y="1214643"/>
          <a:ext cx="405353" cy="405353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9127804" y="1214643"/>
        <a:ext cx="222945" cy="305028"/>
      </dsp:txXfrm>
    </dsp:sp>
    <dsp:sp modelId="{6ABF5923-5BBC-4D24-B74B-DBEDDD9B0FEF}">
      <dsp:nvSpPr>
        <dsp:cNvPr id="0" name=""/>
        <dsp:cNvSpPr/>
      </dsp:nvSpPr>
      <dsp:spPr>
        <a:xfrm>
          <a:off x="9755365" y="1951649"/>
          <a:ext cx="405353" cy="405353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9846569" y="1951649"/>
        <a:ext cx="222945" cy="3050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A91BCD-84B4-4ACF-B2C9-445BE59E4386}">
      <dsp:nvSpPr>
        <dsp:cNvPr id="0" name=""/>
        <dsp:cNvSpPr/>
      </dsp:nvSpPr>
      <dsp:spPr>
        <a:xfrm>
          <a:off x="212" y="0"/>
          <a:ext cx="2568384" cy="283464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3699" tIns="0" rIns="253699" bIns="33020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Reduced access to classroom learning</a:t>
          </a:r>
          <a:endParaRPr lang="en-US" sz="1900" kern="1200"/>
        </a:p>
      </dsp:txBody>
      <dsp:txXfrm>
        <a:off x="212" y="1133855"/>
        <a:ext cx="2568384" cy="1700784"/>
      </dsp:txXfrm>
    </dsp:sp>
    <dsp:sp modelId="{DC235323-94FC-4423-BB24-8BA86BB90D2A}">
      <dsp:nvSpPr>
        <dsp:cNvPr id="0" name=""/>
        <dsp:cNvSpPr/>
      </dsp:nvSpPr>
      <dsp:spPr>
        <a:xfrm>
          <a:off x="212" y="0"/>
          <a:ext cx="2568384" cy="113385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3699" tIns="165100" rIns="253699" bIns="16510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/>
            <a:t>01</a:t>
          </a:r>
        </a:p>
      </dsp:txBody>
      <dsp:txXfrm>
        <a:off x="212" y="0"/>
        <a:ext cx="2568384" cy="1133856"/>
      </dsp:txXfrm>
    </dsp:sp>
    <dsp:sp modelId="{31146E2F-2F74-41F8-B04D-1C7A32C48A77}">
      <dsp:nvSpPr>
        <dsp:cNvPr id="0" name=""/>
        <dsp:cNvSpPr/>
      </dsp:nvSpPr>
      <dsp:spPr>
        <a:xfrm>
          <a:off x="2774067" y="0"/>
          <a:ext cx="2568384" cy="283464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3699" tIns="0" rIns="253699" bIns="33020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Increased separation from peers</a:t>
          </a:r>
          <a:endParaRPr lang="en-US" sz="1900" kern="1200"/>
        </a:p>
      </dsp:txBody>
      <dsp:txXfrm>
        <a:off x="2774067" y="1133855"/>
        <a:ext cx="2568384" cy="1700784"/>
      </dsp:txXfrm>
    </dsp:sp>
    <dsp:sp modelId="{85690D85-CB41-45DB-A082-900EB8F03316}">
      <dsp:nvSpPr>
        <dsp:cNvPr id="0" name=""/>
        <dsp:cNvSpPr/>
      </dsp:nvSpPr>
      <dsp:spPr>
        <a:xfrm>
          <a:off x="2774067" y="0"/>
          <a:ext cx="2568384" cy="113385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3699" tIns="165100" rIns="253699" bIns="16510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/>
            <a:t>02</a:t>
          </a:r>
        </a:p>
      </dsp:txBody>
      <dsp:txXfrm>
        <a:off x="2774067" y="0"/>
        <a:ext cx="2568384" cy="1133856"/>
      </dsp:txXfrm>
    </dsp:sp>
    <dsp:sp modelId="{06486D5B-1B1A-41D5-B242-C61A5224A77C}">
      <dsp:nvSpPr>
        <dsp:cNvPr id="0" name=""/>
        <dsp:cNvSpPr/>
      </dsp:nvSpPr>
      <dsp:spPr>
        <a:xfrm>
          <a:off x="5547922" y="0"/>
          <a:ext cx="2568384" cy="283464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3699" tIns="0" rIns="253699" bIns="33020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Loss of friendships and social opportunities</a:t>
          </a:r>
          <a:endParaRPr lang="en-US" sz="1900" kern="1200"/>
        </a:p>
      </dsp:txBody>
      <dsp:txXfrm>
        <a:off x="5547922" y="1133855"/>
        <a:ext cx="2568384" cy="1700784"/>
      </dsp:txXfrm>
    </dsp:sp>
    <dsp:sp modelId="{995890A6-2BDF-48BC-B994-583AEC6EA17E}">
      <dsp:nvSpPr>
        <dsp:cNvPr id="0" name=""/>
        <dsp:cNvSpPr/>
      </dsp:nvSpPr>
      <dsp:spPr>
        <a:xfrm>
          <a:off x="5547922" y="0"/>
          <a:ext cx="2568384" cy="113385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3699" tIns="165100" rIns="253699" bIns="16510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/>
            <a:t>03</a:t>
          </a:r>
        </a:p>
      </dsp:txBody>
      <dsp:txXfrm>
        <a:off x="5547922" y="0"/>
        <a:ext cx="2568384" cy="1133856"/>
      </dsp:txXfrm>
    </dsp:sp>
    <dsp:sp modelId="{F62C9F5B-AE21-4F86-AEED-ED5DF13B660F}">
      <dsp:nvSpPr>
        <dsp:cNvPr id="0" name=""/>
        <dsp:cNvSpPr/>
      </dsp:nvSpPr>
      <dsp:spPr>
        <a:xfrm>
          <a:off x="8321777" y="0"/>
          <a:ext cx="2568384" cy="283464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3699" tIns="0" rIns="253699" bIns="33020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“He didn’t have many friends because he was in that small room most of the time.”</a:t>
          </a:r>
          <a:endParaRPr lang="en-US" sz="1900" kern="1200"/>
        </a:p>
      </dsp:txBody>
      <dsp:txXfrm>
        <a:off x="8321777" y="1133855"/>
        <a:ext cx="2568384" cy="1700784"/>
      </dsp:txXfrm>
    </dsp:sp>
    <dsp:sp modelId="{6857EA81-91FB-4AB5-ACD3-A37CE91F8139}">
      <dsp:nvSpPr>
        <dsp:cNvPr id="0" name=""/>
        <dsp:cNvSpPr/>
      </dsp:nvSpPr>
      <dsp:spPr>
        <a:xfrm>
          <a:off x="8321777" y="0"/>
          <a:ext cx="2568384" cy="113385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3699" tIns="165100" rIns="253699" bIns="16510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/>
            <a:t>04</a:t>
          </a:r>
        </a:p>
      </dsp:txBody>
      <dsp:txXfrm>
        <a:off x="8321777" y="0"/>
        <a:ext cx="2568384" cy="11338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E8597D-6841-4B20-9149-996750026CDC}">
      <dsp:nvSpPr>
        <dsp:cNvPr id="0" name=""/>
        <dsp:cNvSpPr/>
      </dsp:nvSpPr>
      <dsp:spPr>
        <a:xfrm>
          <a:off x="576072" y="0"/>
          <a:ext cx="4636008" cy="4636008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795F9F-72CC-47C7-B1FB-0DEF33504DBD}">
      <dsp:nvSpPr>
        <dsp:cNvPr id="0" name=""/>
        <dsp:cNvSpPr/>
      </dsp:nvSpPr>
      <dsp:spPr>
        <a:xfrm>
          <a:off x="1016492" y="440420"/>
          <a:ext cx="1808043" cy="180804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Temporary support becoming permanent</a:t>
          </a:r>
          <a:endParaRPr lang="en-US" sz="2000" kern="1200"/>
        </a:p>
      </dsp:txBody>
      <dsp:txXfrm>
        <a:off x="1104753" y="528681"/>
        <a:ext cx="1631521" cy="1631521"/>
      </dsp:txXfrm>
    </dsp:sp>
    <dsp:sp modelId="{4B198308-E0B8-41CA-A638-25037A384488}">
      <dsp:nvSpPr>
        <dsp:cNvPr id="0" name=""/>
        <dsp:cNvSpPr/>
      </dsp:nvSpPr>
      <dsp:spPr>
        <a:xfrm>
          <a:off x="2963616" y="440420"/>
          <a:ext cx="1808043" cy="180804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Children losing confidence to return to class</a:t>
          </a:r>
          <a:endParaRPr lang="en-US" sz="2000" kern="1200"/>
        </a:p>
      </dsp:txBody>
      <dsp:txXfrm>
        <a:off x="3051877" y="528681"/>
        <a:ext cx="1631521" cy="1631521"/>
      </dsp:txXfrm>
    </dsp:sp>
    <dsp:sp modelId="{987C873C-2BAD-4BFC-A122-542CDB23C99B}">
      <dsp:nvSpPr>
        <dsp:cNvPr id="0" name=""/>
        <dsp:cNvSpPr/>
      </dsp:nvSpPr>
      <dsp:spPr>
        <a:xfrm>
          <a:off x="1016492" y="2387544"/>
          <a:ext cx="1808043" cy="180804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Described by parents as internal or ‘soft’ exclusion</a:t>
          </a:r>
          <a:endParaRPr lang="en-US" sz="2000" kern="1200"/>
        </a:p>
      </dsp:txBody>
      <dsp:txXfrm>
        <a:off x="1104753" y="2475805"/>
        <a:ext cx="1631521" cy="1631521"/>
      </dsp:txXfrm>
    </dsp:sp>
    <dsp:sp modelId="{CA2DE630-39A6-414B-BA9D-AAEDDAB0230C}">
      <dsp:nvSpPr>
        <dsp:cNvPr id="0" name=""/>
        <dsp:cNvSpPr/>
      </dsp:nvSpPr>
      <dsp:spPr>
        <a:xfrm>
          <a:off x="2963616" y="2387544"/>
          <a:ext cx="1808043" cy="180804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“He has now been out of class for a year.”</a:t>
          </a:r>
          <a:endParaRPr lang="en-US" sz="2000" kern="1200"/>
        </a:p>
      </dsp:txBody>
      <dsp:txXfrm>
        <a:off x="3051877" y="2475805"/>
        <a:ext cx="1631521" cy="16315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BD6EB3-DF34-4A7B-89DD-68C8FD3AAD75}">
      <dsp:nvSpPr>
        <dsp:cNvPr id="0" name=""/>
        <dsp:cNvSpPr/>
      </dsp:nvSpPr>
      <dsp:spPr>
        <a:xfrm>
          <a:off x="0" y="0"/>
          <a:ext cx="8522208" cy="107826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Limited specialist training reported</a:t>
          </a:r>
          <a:endParaRPr lang="en-US" sz="2700" kern="1200"/>
        </a:p>
      </dsp:txBody>
      <dsp:txXfrm>
        <a:off x="31581" y="31581"/>
        <a:ext cx="7267568" cy="1015098"/>
      </dsp:txXfrm>
    </dsp:sp>
    <dsp:sp modelId="{7C94CC23-9E4F-49E7-94EC-0F66212A397D}">
      <dsp:nvSpPr>
        <dsp:cNvPr id="0" name=""/>
        <dsp:cNvSpPr/>
      </dsp:nvSpPr>
      <dsp:spPr>
        <a:xfrm>
          <a:off x="713734" y="1274307"/>
          <a:ext cx="8522208" cy="107826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Reliance on unqualified or unsupported staff</a:t>
          </a:r>
          <a:endParaRPr lang="en-US" sz="2700" kern="1200"/>
        </a:p>
      </dsp:txBody>
      <dsp:txXfrm>
        <a:off x="745315" y="1305888"/>
        <a:ext cx="7044441" cy="1015098"/>
      </dsp:txXfrm>
    </dsp:sp>
    <dsp:sp modelId="{A4E11F59-EC78-4439-AF36-BCEA8FA104AE}">
      <dsp:nvSpPr>
        <dsp:cNvPr id="0" name=""/>
        <dsp:cNvSpPr/>
      </dsp:nvSpPr>
      <dsp:spPr>
        <a:xfrm>
          <a:off x="1416817" y="2548615"/>
          <a:ext cx="8522208" cy="107826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Parents feel learning can be overlooked</a:t>
          </a:r>
          <a:endParaRPr lang="en-US" sz="2700" kern="1200"/>
        </a:p>
      </dsp:txBody>
      <dsp:txXfrm>
        <a:off x="1448398" y="2580196"/>
        <a:ext cx="7055094" cy="1015098"/>
      </dsp:txXfrm>
    </dsp:sp>
    <dsp:sp modelId="{35E5A162-6A40-4CE1-8279-2669D6812220}">
      <dsp:nvSpPr>
        <dsp:cNvPr id="0" name=""/>
        <dsp:cNvSpPr/>
      </dsp:nvSpPr>
      <dsp:spPr>
        <a:xfrm>
          <a:off x="2130551" y="3822923"/>
          <a:ext cx="8522208" cy="107826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“The children who need it the most are working with the least qualified staff.”</a:t>
          </a:r>
          <a:endParaRPr lang="en-US" sz="2700" kern="1200"/>
        </a:p>
      </dsp:txBody>
      <dsp:txXfrm>
        <a:off x="2162132" y="3854504"/>
        <a:ext cx="7044441" cy="1015098"/>
      </dsp:txXfrm>
    </dsp:sp>
    <dsp:sp modelId="{7ED8AA4B-EC5B-4531-AD19-F0B4262FE47C}">
      <dsp:nvSpPr>
        <dsp:cNvPr id="0" name=""/>
        <dsp:cNvSpPr/>
      </dsp:nvSpPr>
      <dsp:spPr>
        <a:xfrm>
          <a:off x="7821338" y="825849"/>
          <a:ext cx="700869" cy="700869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7979034" y="825849"/>
        <a:ext cx="385477" cy="527404"/>
      </dsp:txXfrm>
    </dsp:sp>
    <dsp:sp modelId="{A55DF4B3-F5C3-422A-951A-E6D486913DFE}">
      <dsp:nvSpPr>
        <dsp:cNvPr id="0" name=""/>
        <dsp:cNvSpPr/>
      </dsp:nvSpPr>
      <dsp:spPr>
        <a:xfrm>
          <a:off x="8535073" y="2100157"/>
          <a:ext cx="700869" cy="700869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8692769" y="2100157"/>
        <a:ext cx="385477" cy="527404"/>
      </dsp:txXfrm>
    </dsp:sp>
    <dsp:sp modelId="{919E3EC6-CB04-437F-A77C-97AB04248F00}">
      <dsp:nvSpPr>
        <dsp:cNvPr id="0" name=""/>
        <dsp:cNvSpPr/>
      </dsp:nvSpPr>
      <dsp:spPr>
        <a:xfrm>
          <a:off x="9238155" y="3374465"/>
          <a:ext cx="700869" cy="700869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9395851" y="3374465"/>
        <a:ext cx="385477" cy="5274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886A66-2C9C-4295-B017-84B3591907CA}">
      <dsp:nvSpPr>
        <dsp:cNvPr id="0" name=""/>
        <dsp:cNvSpPr/>
      </dsp:nvSpPr>
      <dsp:spPr>
        <a:xfrm>
          <a:off x="0" y="0"/>
          <a:ext cx="57809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6713C7-EEC4-485D-B7DA-6552515C0BE3}">
      <dsp:nvSpPr>
        <dsp:cNvPr id="0" name=""/>
        <dsp:cNvSpPr/>
      </dsp:nvSpPr>
      <dsp:spPr>
        <a:xfrm>
          <a:off x="0" y="0"/>
          <a:ext cx="5780975" cy="964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Limited mainstream inclusion in practice</a:t>
          </a:r>
          <a:endParaRPr lang="en-US" sz="2600" kern="1200"/>
        </a:p>
      </dsp:txBody>
      <dsp:txXfrm>
        <a:off x="0" y="0"/>
        <a:ext cx="5780975" cy="964692"/>
      </dsp:txXfrm>
    </dsp:sp>
    <dsp:sp modelId="{89CF6E5B-ECC7-4DFC-80F5-E104B4FF4AF3}">
      <dsp:nvSpPr>
        <dsp:cNvPr id="0" name=""/>
        <dsp:cNvSpPr/>
      </dsp:nvSpPr>
      <dsp:spPr>
        <a:xfrm>
          <a:off x="0" y="964691"/>
          <a:ext cx="57809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9C7938-2306-4339-B933-3FCD21A322AD}">
      <dsp:nvSpPr>
        <dsp:cNvPr id="0" name=""/>
        <dsp:cNvSpPr/>
      </dsp:nvSpPr>
      <dsp:spPr>
        <a:xfrm>
          <a:off x="0" y="964692"/>
          <a:ext cx="5780975" cy="964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Some children educated separately full time</a:t>
          </a:r>
          <a:endParaRPr lang="en-US" sz="2600" kern="1200"/>
        </a:p>
      </dsp:txBody>
      <dsp:txXfrm>
        <a:off x="0" y="964692"/>
        <a:ext cx="5780975" cy="964692"/>
      </dsp:txXfrm>
    </dsp:sp>
    <dsp:sp modelId="{8240DE24-FFBE-4B8B-8AC2-CC2D2E8E18E7}">
      <dsp:nvSpPr>
        <dsp:cNvPr id="0" name=""/>
        <dsp:cNvSpPr/>
      </dsp:nvSpPr>
      <dsp:spPr>
        <a:xfrm>
          <a:off x="0" y="1929383"/>
          <a:ext cx="57809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A4C528-EAA8-40C6-BE12-EBC0AA9FD06B}">
      <dsp:nvSpPr>
        <dsp:cNvPr id="0" name=""/>
        <dsp:cNvSpPr/>
      </dsp:nvSpPr>
      <dsp:spPr>
        <a:xfrm>
          <a:off x="0" y="1929384"/>
          <a:ext cx="5780975" cy="964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Risk of containment rather than bridge provision</a:t>
          </a:r>
          <a:endParaRPr lang="en-US" sz="2600" kern="1200"/>
        </a:p>
      </dsp:txBody>
      <dsp:txXfrm>
        <a:off x="0" y="1929384"/>
        <a:ext cx="5780975" cy="964692"/>
      </dsp:txXfrm>
    </dsp:sp>
    <dsp:sp modelId="{5CD2AE59-85AE-42A4-855C-3C415007875A}">
      <dsp:nvSpPr>
        <dsp:cNvPr id="0" name=""/>
        <dsp:cNvSpPr/>
      </dsp:nvSpPr>
      <dsp:spPr>
        <a:xfrm>
          <a:off x="0" y="2894076"/>
          <a:ext cx="57809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B2127A-6288-452E-B549-48A6CC73A007}">
      <dsp:nvSpPr>
        <dsp:cNvPr id="0" name=""/>
        <dsp:cNvSpPr/>
      </dsp:nvSpPr>
      <dsp:spPr>
        <a:xfrm>
          <a:off x="0" y="2894076"/>
          <a:ext cx="5780975" cy="964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“Not inclusive. Kids are in there full time.”</a:t>
          </a:r>
          <a:endParaRPr lang="en-US" sz="2600" kern="1200"/>
        </a:p>
      </dsp:txBody>
      <dsp:txXfrm>
        <a:off x="0" y="2894076"/>
        <a:ext cx="5780975" cy="96469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1AF170-C36E-4418-9990-102210A79152}">
      <dsp:nvSpPr>
        <dsp:cNvPr id="0" name=""/>
        <dsp:cNvSpPr/>
      </dsp:nvSpPr>
      <dsp:spPr>
        <a:xfrm>
          <a:off x="0" y="1601"/>
          <a:ext cx="5780975" cy="81169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2ADBE1-A42A-4725-927C-78F06284AC24}">
      <dsp:nvSpPr>
        <dsp:cNvPr id="0" name=""/>
        <dsp:cNvSpPr/>
      </dsp:nvSpPr>
      <dsp:spPr>
        <a:xfrm>
          <a:off x="245538" y="184233"/>
          <a:ext cx="446433" cy="44643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B6FE80-58BA-4A3A-AF41-5E04DB40F7F3}">
      <dsp:nvSpPr>
        <dsp:cNvPr id="0" name=""/>
        <dsp:cNvSpPr/>
      </dsp:nvSpPr>
      <dsp:spPr>
        <a:xfrm>
          <a:off x="937511" y="1601"/>
          <a:ext cx="4843464" cy="811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905" tIns="85905" rIns="85905" bIns="8590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baseline="0"/>
            <a:t>Nurture rooms can help in the short term</a:t>
          </a:r>
          <a:endParaRPr lang="en-US" sz="2200" kern="1200"/>
        </a:p>
      </dsp:txBody>
      <dsp:txXfrm>
        <a:off x="937511" y="1601"/>
        <a:ext cx="4843464" cy="811697"/>
      </dsp:txXfrm>
    </dsp:sp>
    <dsp:sp modelId="{2CCFE523-A00D-4DD5-9F22-3B24CAB05822}">
      <dsp:nvSpPr>
        <dsp:cNvPr id="0" name=""/>
        <dsp:cNvSpPr/>
      </dsp:nvSpPr>
      <dsp:spPr>
        <a:xfrm>
          <a:off x="0" y="1016223"/>
          <a:ext cx="5780975" cy="81169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6B657B-A2BA-45B8-8D37-DC982676FFF9}">
      <dsp:nvSpPr>
        <dsp:cNvPr id="0" name=""/>
        <dsp:cNvSpPr/>
      </dsp:nvSpPr>
      <dsp:spPr>
        <a:xfrm>
          <a:off x="245538" y="1198855"/>
          <a:ext cx="446433" cy="44643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5C4BB0-2D3D-428C-94CA-0A48FFCE2E00}">
      <dsp:nvSpPr>
        <dsp:cNvPr id="0" name=""/>
        <dsp:cNvSpPr/>
      </dsp:nvSpPr>
      <dsp:spPr>
        <a:xfrm>
          <a:off x="937511" y="1016223"/>
          <a:ext cx="4843464" cy="811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905" tIns="85905" rIns="85905" bIns="8590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baseline="0"/>
            <a:t>Overuse and lack of clarity are major concerns</a:t>
          </a:r>
          <a:endParaRPr lang="en-US" sz="2200" kern="1200"/>
        </a:p>
      </dsp:txBody>
      <dsp:txXfrm>
        <a:off x="937511" y="1016223"/>
        <a:ext cx="4843464" cy="811697"/>
      </dsp:txXfrm>
    </dsp:sp>
    <dsp:sp modelId="{623955DB-7D62-4432-AC8E-FB80CD382EC4}">
      <dsp:nvSpPr>
        <dsp:cNvPr id="0" name=""/>
        <dsp:cNvSpPr/>
      </dsp:nvSpPr>
      <dsp:spPr>
        <a:xfrm>
          <a:off x="0" y="2030846"/>
          <a:ext cx="5780975" cy="81169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17E941-9D11-40A0-BB51-8AE340B3E167}">
      <dsp:nvSpPr>
        <dsp:cNvPr id="0" name=""/>
        <dsp:cNvSpPr/>
      </dsp:nvSpPr>
      <dsp:spPr>
        <a:xfrm>
          <a:off x="245538" y="2213478"/>
          <a:ext cx="446433" cy="44643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938B8F-B702-4784-BCE9-07A58719AF19}">
      <dsp:nvSpPr>
        <dsp:cNvPr id="0" name=""/>
        <dsp:cNvSpPr/>
      </dsp:nvSpPr>
      <dsp:spPr>
        <a:xfrm>
          <a:off x="937511" y="2030846"/>
          <a:ext cx="4843464" cy="811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905" tIns="85905" rIns="85905" bIns="8590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baseline="0"/>
            <a:t>Learning and inclusion can be compromised</a:t>
          </a:r>
          <a:endParaRPr lang="en-US" sz="2200" kern="1200"/>
        </a:p>
      </dsp:txBody>
      <dsp:txXfrm>
        <a:off x="937511" y="2030846"/>
        <a:ext cx="4843464" cy="811697"/>
      </dsp:txXfrm>
    </dsp:sp>
    <dsp:sp modelId="{C36B54D1-F665-41BA-A5B6-26F93CDED672}">
      <dsp:nvSpPr>
        <dsp:cNvPr id="0" name=""/>
        <dsp:cNvSpPr/>
      </dsp:nvSpPr>
      <dsp:spPr>
        <a:xfrm>
          <a:off x="0" y="3045468"/>
          <a:ext cx="5780975" cy="81169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FDAADA-E5C0-49A4-B978-C397D404413E}">
      <dsp:nvSpPr>
        <dsp:cNvPr id="0" name=""/>
        <dsp:cNvSpPr/>
      </dsp:nvSpPr>
      <dsp:spPr>
        <a:xfrm>
          <a:off x="245538" y="3228100"/>
          <a:ext cx="446433" cy="44643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EE5F12-BB51-4A49-8456-1E0D0B4AC56F}">
      <dsp:nvSpPr>
        <dsp:cNvPr id="0" name=""/>
        <dsp:cNvSpPr/>
      </dsp:nvSpPr>
      <dsp:spPr>
        <a:xfrm>
          <a:off x="937511" y="3045468"/>
          <a:ext cx="4843464" cy="811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905" tIns="85905" rIns="85905" bIns="8590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baseline="0"/>
            <a:t>Review, oversight and accountability are needed</a:t>
          </a:r>
          <a:endParaRPr lang="en-US" sz="2200" kern="1200"/>
        </a:p>
      </dsp:txBody>
      <dsp:txXfrm>
        <a:off x="937511" y="3045468"/>
        <a:ext cx="4843464" cy="81169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AB59DF-9B26-4E70-BED3-8DB724057CBB}">
      <dsp:nvSpPr>
        <dsp:cNvPr id="0" name=""/>
        <dsp:cNvSpPr/>
      </dsp:nvSpPr>
      <dsp:spPr>
        <a:xfrm>
          <a:off x="0" y="911592"/>
          <a:ext cx="7159752" cy="4422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/>
            <a:t>How is the purpose of nurture rooms defined and communicated?</a:t>
          </a:r>
          <a:endParaRPr lang="en-US" sz="1800" kern="1200"/>
        </a:p>
      </dsp:txBody>
      <dsp:txXfrm>
        <a:off x="21589" y="933181"/>
        <a:ext cx="7116574" cy="399082"/>
      </dsp:txXfrm>
    </dsp:sp>
    <dsp:sp modelId="{CFB6E984-CB99-481A-9877-630AAFD3905D}">
      <dsp:nvSpPr>
        <dsp:cNvPr id="0" name=""/>
        <dsp:cNvSpPr/>
      </dsp:nvSpPr>
      <dsp:spPr>
        <a:xfrm>
          <a:off x="0" y="1405692"/>
          <a:ext cx="7159752" cy="4422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/>
            <a:t>What oversight exists on frequency and duration of use?</a:t>
          </a:r>
          <a:endParaRPr lang="en-US" sz="1800" kern="1200"/>
        </a:p>
      </dsp:txBody>
      <dsp:txXfrm>
        <a:off x="21589" y="1427281"/>
        <a:ext cx="7116574" cy="399082"/>
      </dsp:txXfrm>
    </dsp:sp>
    <dsp:sp modelId="{39576924-FA95-454C-9EBB-B4C7C7BFF2EE}">
      <dsp:nvSpPr>
        <dsp:cNvPr id="0" name=""/>
        <dsp:cNvSpPr/>
      </dsp:nvSpPr>
      <dsp:spPr>
        <a:xfrm>
          <a:off x="0" y="1899792"/>
          <a:ext cx="7159752" cy="4422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/>
            <a:t>How is inclusion and curriculum access assured?</a:t>
          </a:r>
          <a:endParaRPr lang="en-US" sz="1800" kern="1200"/>
        </a:p>
      </dsp:txBody>
      <dsp:txXfrm>
        <a:off x="21589" y="1921381"/>
        <a:ext cx="7116574" cy="399082"/>
      </dsp:txXfrm>
    </dsp:sp>
    <dsp:sp modelId="{3DA7069D-684F-4546-9C7C-36DCE05FA2A9}">
      <dsp:nvSpPr>
        <dsp:cNvPr id="0" name=""/>
        <dsp:cNvSpPr/>
      </dsp:nvSpPr>
      <dsp:spPr>
        <a:xfrm>
          <a:off x="0" y="2393892"/>
          <a:ext cx="7159752" cy="4422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/>
            <a:t>What expectations exist around review and exit planning?</a:t>
          </a:r>
          <a:endParaRPr lang="en-US" sz="1800" kern="1200"/>
        </a:p>
      </dsp:txBody>
      <dsp:txXfrm>
        <a:off x="21589" y="2415481"/>
        <a:ext cx="7116574" cy="399082"/>
      </dsp:txXfrm>
    </dsp:sp>
    <dsp:sp modelId="{AF1AFB96-F4A8-4371-9DEA-FB72210C72FA}">
      <dsp:nvSpPr>
        <dsp:cNvPr id="0" name=""/>
        <dsp:cNvSpPr/>
      </dsp:nvSpPr>
      <dsp:spPr>
        <a:xfrm>
          <a:off x="0" y="2887992"/>
          <a:ext cx="7159752" cy="4422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/>
            <a:t>How are parents informed and involved?</a:t>
          </a:r>
          <a:endParaRPr lang="en-US" sz="1800" kern="1200"/>
        </a:p>
      </dsp:txBody>
      <dsp:txXfrm>
        <a:off x="21589" y="2909581"/>
        <a:ext cx="7116574" cy="399082"/>
      </dsp:txXfrm>
    </dsp:sp>
    <dsp:sp modelId="{AE47F6F0-6722-4240-916B-F3B98429B75E}">
      <dsp:nvSpPr>
        <dsp:cNvPr id="0" name=""/>
        <dsp:cNvSpPr/>
      </dsp:nvSpPr>
      <dsp:spPr>
        <a:xfrm>
          <a:off x="0" y="3382092"/>
          <a:ext cx="7159752" cy="4422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/>
            <a:t>How is staffing quality and training assured?</a:t>
          </a:r>
          <a:endParaRPr lang="en-US" sz="1800" kern="1200"/>
        </a:p>
      </dsp:txBody>
      <dsp:txXfrm>
        <a:off x="21589" y="3403681"/>
        <a:ext cx="7116574" cy="399082"/>
      </dsp:txXfrm>
    </dsp:sp>
    <dsp:sp modelId="{F16FECA7-3499-4D99-A24B-62958ABB70E4}">
      <dsp:nvSpPr>
        <dsp:cNvPr id="0" name=""/>
        <dsp:cNvSpPr/>
      </dsp:nvSpPr>
      <dsp:spPr>
        <a:xfrm>
          <a:off x="0" y="3876192"/>
          <a:ext cx="7159752" cy="4422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/>
            <a:t>How is inclusion monitored in resourced provisions?</a:t>
          </a:r>
          <a:endParaRPr lang="en-US" sz="1800" kern="1200"/>
        </a:p>
      </dsp:txBody>
      <dsp:txXfrm>
        <a:off x="21589" y="3897781"/>
        <a:ext cx="7116574" cy="399082"/>
      </dsp:txXfrm>
    </dsp:sp>
    <dsp:sp modelId="{2A8D2370-18A2-4483-A06D-53A8DF1B24DA}">
      <dsp:nvSpPr>
        <dsp:cNvPr id="0" name=""/>
        <dsp:cNvSpPr/>
      </dsp:nvSpPr>
      <dsp:spPr>
        <a:xfrm>
          <a:off x="0" y="4370292"/>
          <a:ext cx="7159752" cy="4422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/>
            <a:t>How is drift used to compensate for gaps prevented?</a:t>
          </a:r>
          <a:endParaRPr lang="en-US" sz="1800" kern="1200"/>
        </a:p>
      </dsp:txBody>
      <dsp:txXfrm>
        <a:off x="21589" y="4391881"/>
        <a:ext cx="7116574" cy="3990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11480"/>
            <a:ext cx="5330952" cy="37398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62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4873752"/>
            <a:ext cx="4517136" cy="138074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DEE3B02A-3B83-3083-3F07-26E25C6C135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17248" y="0"/>
            <a:ext cx="5674753" cy="6399152"/>
          </a:xfrm>
          <a:custGeom>
            <a:avLst/>
            <a:gdLst>
              <a:gd name="connsiteX0" fmla="*/ 0 w 5674753"/>
              <a:gd name="connsiteY0" fmla="*/ 0 h 6399152"/>
              <a:gd name="connsiteX1" fmla="*/ 5674753 w 5674753"/>
              <a:gd name="connsiteY1" fmla="*/ 0 h 6399152"/>
              <a:gd name="connsiteX2" fmla="*/ 5674753 w 5674753"/>
              <a:gd name="connsiteY2" fmla="*/ 6399152 h 6399152"/>
              <a:gd name="connsiteX3" fmla="*/ 601996 w 5674753"/>
              <a:gd name="connsiteY3" fmla="*/ 6399152 h 6399152"/>
              <a:gd name="connsiteX4" fmla="*/ 0 w 5674753"/>
              <a:gd name="connsiteY4" fmla="*/ 5797156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74753" h="6399152">
                <a:moveTo>
                  <a:pt x="0" y="0"/>
                </a:moveTo>
                <a:lnTo>
                  <a:pt x="5674753" y="0"/>
                </a:lnTo>
                <a:lnTo>
                  <a:pt x="5674753" y="6399152"/>
                </a:lnTo>
                <a:lnTo>
                  <a:pt x="601996" y="6399152"/>
                </a:lnTo>
                <a:cubicBezTo>
                  <a:pt x="269523" y="6399152"/>
                  <a:pt x="0" y="6129629"/>
                  <a:pt x="0" y="5797156"/>
                </a:cubicBez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EF118477-BA54-4B0E-9EC5-D8568300CAF2}" type="datetime1">
              <a:rPr lang="en-US" smtClean="0"/>
              <a:t>1/25/2026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1396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045952" cy="1828800"/>
          </a:xfrm>
        </p:spPr>
        <p:txBody>
          <a:bodyPr anchor="t">
            <a:normAutofit/>
          </a:bodyPr>
          <a:lstStyle>
            <a:lvl1pPr>
              <a:defRPr sz="8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94744" y="2423160"/>
            <a:ext cx="5780976" cy="3858768"/>
          </a:xfr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Font typeface="+mj-lt"/>
              <a:buAutoNum type="arabicPeriod"/>
              <a:defRPr lang="en-US" dirty="0"/>
            </a:lvl1pPr>
            <a:lvl2pPr marL="571500" indent="-342900">
              <a:buFont typeface="+mj-lt"/>
              <a:buAutoNum type="arabicPeriod"/>
              <a:defRPr lang="en-US" dirty="0"/>
            </a:lvl2pPr>
            <a:lvl3pPr marL="800100" indent="-342900">
              <a:buFont typeface="+mj-lt"/>
              <a:buAutoNum type="arabicPeriod"/>
              <a:defRPr lang="en-US" dirty="0"/>
            </a:lvl3pPr>
            <a:lvl4pPr>
              <a:buFont typeface="+mj-lt"/>
              <a:buAutoNum type="arabicPeriod"/>
              <a:defRPr lang="en-US" dirty="0"/>
            </a:lvl4pPr>
            <a:lvl5pPr>
              <a:buFont typeface="+mj-lt"/>
              <a:buAutoNum type="arabicPeriod"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AD26B-DEF0-4EC5-90CD-3C7B79EC8572}" type="datetime1">
              <a:rPr lang="en-US" smtClean="0"/>
              <a:t>1/25/2026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436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Ph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1006" y="998230"/>
            <a:ext cx="3951469" cy="1947672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DD60ACDC-1760-F721-E270-0D2FC4872DF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7002464" cy="6399152"/>
          </a:xfrm>
          <a:custGeom>
            <a:avLst/>
            <a:gdLst>
              <a:gd name="connsiteX0" fmla="*/ 0 w 7002464"/>
              <a:gd name="connsiteY0" fmla="*/ 0 h 6399152"/>
              <a:gd name="connsiteX1" fmla="*/ 7002464 w 7002464"/>
              <a:gd name="connsiteY1" fmla="*/ 0 h 6399152"/>
              <a:gd name="connsiteX2" fmla="*/ 7002464 w 7002464"/>
              <a:gd name="connsiteY2" fmla="*/ 5797156 h 6399152"/>
              <a:gd name="connsiteX3" fmla="*/ 6400468 w 7002464"/>
              <a:gd name="connsiteY3" fmla="*/ 6399152 h 6399152"/>
              <a:gd name="connsiteX4" fmla="*/ 0 w 7002464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02464" h="6399152">
                <a:moveTo>
                  <a:pt x="0" y="0"/>
                </a:moveTo>
                <a:lnTo>
                  <a:pt x="7002464" y="0"/>
                </a:lnTo>
                <a:lnTo>
                  <a:pt x="7002464" y="5797156"/>
                </a:lnTo>
                <a:cubicBezTo>
                  <a:pt x="7002464" y="6129629"/>
                  <a:pt x="6732941" y="6399152"/>
                  <a:pt x="6400468" y="6399152"/>
                </a:cubicBezTo>
                <a:lnTo>
                  <a:pt x="0" y="6399152"/>
                </a:lnTo>
                <a:close/>
              </a:path>
            </a:pathLst>
          </a:custGeom>
          <a:blipFill dpi="0" rotWithShape="1">
            <a:blip r:embed="rId2">
              <a:alphaModFix amt="65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91007" y="3099815"/>
            <a:ext cx="3951469" cy="3084599"/>
          </a:xfrm>
        </p:spPr>
        <p:txBody>
          <a:bodyPr>
            <a:normAutofit/>
          </a:bodyPr>
          <a:lstStyle>
            <a:lvl1pPr marL="342900" indent="-342900">
              <a:buFont typeface="+mj-lt"/>
              <a:buAutoNum type="arabicPeriod"/>
              <a:defRPr sz="1800"/>
            </a:lvl1pPr>
            <a:lvl2pPr marL="571500" indent="-342900">
              <a:buFont typeface="+mj-lt"/>
              <a:buAutoNum type="arabicPeriod"/>
              <a:defRPr sz="1600"/>
            </a:lvl2pPr>
            <a:lvl3pPr marL="800100" indent="-342900">
              <a:buFont typeface="+mj-lt"/>
              <a:buAutoNum type="arabicPeriod"/>
              <a:defRPr sz="1400"/>
            </a:lvl3pPr>
            <a:lvl4pPr marL="914400" indent="-228600">
              <a:buFont typeface="+mj-lt"/>
              <a:buAutoNum type="arabicPeriod"/>
              <a:defRPr sz="1400"/>
            </a:lvl4pPr>
            <a:lvl5pPr marL="1143000" indent="-228600">
              <a:buFont typeface="+mj-lt"/>
              <a:buAutoNum type="arabicPeriod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BCA36A28-16B8-4B74-ADBC-086BC21557C6}" type="datetime1">
              <a:rPr lang="en-US" smtClean="0"/>
              <a:t>1/25/2026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1531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2478024"/>
            <a:ext cx="4325112" cy="2454796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3800" y="2478024"/>
            <a:ext cx="4325112" cy="245479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807CC-3A12-4A50-A3BE-C6063551B4A3}" type="datetime1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17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2039112"/>
            <a:ext cx="3813048" cy="353872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22392" y="2039112"/>
            <a:ext cx="5047488" cy="353872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40E33-4FBE-4166-8E4D-D16E2368EAF9}" type="datetime1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482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600200"/>
            <a:ext cx="4142232" cy="46360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22392" y="1600200"/>
            <a:ext cx="5788152" cy="463600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88B5-3E47-407E-A4D5-0E98E41979E9}" type="datetime1">
              <a:rPr lang="en-US" smtClean="0"/>
              <a:t>1/25/2026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8176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640079"/>
            <a:ext cx="4032505" cy="3621024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22392" y="640715"/>
            <a:ext cx="5968098" cy="57197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29CD1-440F-4DE5-9914-1074B1963E64}" type="datetime1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396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40080"/>
            <a:ext cx="3493008" cy="3621024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5696" y="640080"/>
            <a:ext cx="7159752" cy="572414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55DF8-55DB-438A-B328-5A22697F5E96}" type="datetime1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8838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0408" y="548640"/>
            <a:ext cx="6035040" cy="1143000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C1AB8ED2-AD91-CB22-5624-BD41AB32529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4844052" cy="6399152"/>
          </a:xfrm>
          <a:custGeom>
            <a:avLst/>
            <a:gdLst>
              <a:gd name="connsiteX0" fmla="*/ 0 w 4844052"/>
              <a:gd name="connsiteY0" fmla="*/ 0 h 6399152"/>
              <a:gd name="connsiteX1" fmla="*/ 4844052 w 4844052"/>
              <a:gd name="connsiteY1" fmla="*/ 0 h 6399152"/>
              <a:gd name="connsiteX2" fmla="*/ 4844052 w 4844052"/>
              <a:gd name="connsiteY2" fmla="*/ 5795922 h 6399152"/>
              <a:gd name="connsiteX3" fmla="*/ 4240822 w 4844052"/>
              <a:gd name="connsiteY3" fmla="*/ 6399152 h 6399152"/>
              <a:gd name="connsiteX4" fmla="*/ 0 w 4844052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4052" h="6399152">
                <a:moveTo>
                  <a:pt x="0" y="0"/>
                </a:moveTo>
                <a:lnTo>
                  <a:pt x="4844052" y="0"/>
                </a:lnTo>
                <a:lnTo>
                  <a:pt x="4844052" y="5795922"/>
                </a:lnTo>
                <a:cubicBezTo>
                  <a:pt x="4844052" y="6129077"/>
                  <a:pt x="4573977" y="6399152"/>
                  <a:pt x="4240822" y="6399152"/>
                </a:cubicBezTo>
                <a:lnTo>
                  <a:pt x="0" y="6399152"/>
                </a:ln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50408" y="1828800"/>
            <a:ext cx="6035040" cy="44897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B9F2D74A-71A1-4609-9BED-C43EBEF2D096}" type="datetime1">
              <a:rPr lang="en-US" smtClean="0"/>
              <a:t>1/25/2026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8622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48640"/>
            <a:ext cx="6135624" cy="1143000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1828800"/>
            <a:ext cx="6135624" cy="44897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D436AA50-FCF9-9A32-68F8-A124C794908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353304" y="0"/>
            <a:ext cx="4838696" cy="6399152"/>
          </a:xfrm>
          <a:custGeom>
            <a:avLst/>
            <a:gdLst>
              <a:gd name="connsiteX0" fmla="*/ 0 w 4838696"/>
              <a:gd name="connsiteY0" fmla="*/ 0 h 6399152"/>
              <a:gd name="connsiteX1" fmla="*/ 4838696 w 4838696"/>
              <a:gd name="connsiteY1" fmla="*/ 0 h 6399152"/>
              <a:gd name="connsiteX2" fmla="*/ 4838696 w 4838696"/>
              <a:gd name="connsiteY2" fmla="*/ 6399152 h 6399152"/>
              <a:gd name="connsiteX3" fmla="*/ 603230 w 4838696"/>
              <a:gd name="connsiteY3" fmla="*/ 6399152 h 6399152"/>
              <a:gd name="connsiteX4" fmla="*/ 0 w 4838696"/>
              <a:gd name="connsiteY4" fmla="*/ 579592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8696" h="6399152">
                <a:moveTo>
                  <a:pt x="0" y="0"/>
                </a:moveTo>
                <a:lnTo>
                  <a:pt x="4838696" y="0"/>
                </a:lnTo>
                <a:lnTo>
                  <a:pt x="4838696" y="6399152"/>
                </a:lnTo>
                <a:lnTo>
                  <a:pt x="603230" y="6399152"/>
                </a:lnTo>
                <a:cubicBezTo>
                  <a:pt x="270075" y="6399152"/>
                  <a:pt x="0" y="6129077"/>
                  <a:pt x="0" y="5795922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B868B-869A-478B-B17A-F3477F1ABEB8}" type="datetime1">
              <a:rPr lang="en-US" smtClean="0"/>
              <a:t>1/25/2026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317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076" y="320040"/>
            <a:ext cx="6766560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1B32E518-8213-A79A-7E36-BA4D782F8ED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4147926" cy="6399152"/>
          </a:xfrm>
          <a:custGeom>
            <a:avLst/>
            <a:gdLst>
              <a:gd name="connsiteX0" fmla="*/ 0 w 4147926"/>
              <a:gd name="connsiteY0" fmla="*/ 0 h 6399152"/>
              <a:gd name="connsiteX1" fmla="*/ 4147926 w 4147926"/>
              <a:gd name="connsiteY1" fmla="*/ 0 h 6399152"/>
              <a:gd name="connsiteX2" fmla="*/ 4147926 w 4147926"/>
              <a:gd name="connsiteY2" fmla="*/ 5795922 h 6399152"/>
              <a:gd name="connsiteX3" fmla="*/ 3544696 w 4147926"/>
              <a:gd name="connsiteY3" fmla="*/ 6399152 h 6399152"/>
              <a:gd name="connsiteX4" fmla="*/ 0 w 4147926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7926" h="6399152">
                <a:moveTo>
                  <a:pt x="0" y="0"/>
                </a:moveTo>
                <a:lnTo>
                  <a:pt x="4147926" y="0"/>
                </a:lnTo>
                <a:lnTo>
                  <a:pt x="4147926" y="5795922"/>
                </a:lnTo>
                <a:cubicBezTo>
                  <a:pt x="4147926" y="6129077"/>
                  <a:pt x="3877851" y="6399152"/>
                  <a:pt x="3544696" y="6399152"/>
                </a:cubicBezTo>
                <a:lnTo>
                  <a:pt x="0" y="6399152"/>
                </a:ln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20076" y="1380744"/>
            <a:ext cx="6766560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28CCA563-903D-4707-A09B-73AE7FD9F3E4}" type="datetime1">
              <a:rPr lang="en-US" smtClean="0"/>
              <a:t>1/25/2026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85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E53AA-13B8-469A-87B0-FF7C74E1EADE}" type="datetime1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989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320040"/>
            <a:ext cx="6858000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1380744"/>
            <a:ext cx="6858000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22444857-0BC3-ACAE-DBB1-5D530AA35ED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46768" y="0"/>
            <a:ext cx="4145232" cy="6399152"/>
          </a:xfrm>
          <a:custGeom>
            <a:avLst/>
            <a:gdLst>
              <a:gd name="connsiteX0" fmla="*/ 0 w 4145232"/>
              <a:gd name="connsiteY0" fmla="*/ 0 h 6399152"/>
              <a:gd name="connsiteX1" fmla="*/ 4145232 w 4145232"/>
              <a:gd name="connsiteY1" fmla="*/ 0 h 6399152"/>
              <a:gd name="connsiteX2" fmla="*/ 4145232 w 4145232"/>
              <a:gd name="connsiteY2" fmla="*/ 6399152 h 6399152"/>
              <a:gd name="connsiteX3" fmla="*/ 603230 w 4145232"/>
              <a:gd name="connsiteY3" fmla="*/ 6399152 h 6399152"/>
              <a:gd name="connsiteX4" fmla="*/ 0 w 4145232"/>
              <a:gd name="connsiteY4" fmla="*/ 579592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5232" h="6399152">
                <a:moveTo>
                  <a:pt x="0" y="0"/>
                </a:moveTo>
                <a:lnTo>
                  <a:pt x="4145232" y="0"/>
                </a:lnTo>
                <a:lnTo>
                  <a:pt x="4145232" y="6399152"/>
                </a:lnTo>
                <a:lnTo>
                  <a:pt x="603230" y="6399152"/>
                </a:lnTo>
                <a:cubicBezTo>
                  <a:pt x="270075" y="6399152"/>
                  <a:pt x="0" y="6129077"/>
                  <a:pt x="0" y="5795922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F747B-DE86-4C56-A69A-2124AC6051DB}" type="datetime1">
              <a:rPr lang="en-US" smtClean="0"/>
              <a:t>1/25/2026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0368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328" y="601755"/>
            <a:ext cx="4389120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6F26914B-7405-10AB-A859-8165D7B1A93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6591300" cy="6410303"/>
          </a:xfrm>
          <a:custGeom>
            <a:avLst/>
            <a:gdLst>
              <a:gd name="connsiteX0" fmla="*/ 0 w 6591300"/>
              <a:gd name="connsiteY0" fmla="*/ 0 h 6410303"/>
              <a:gd name="connsiteX1" fmla="*/ 6591300 w 6591300"/>
              <a:gd name="connsiteY1" fmla="*/ 0 h 6410303"/>
              <a:gd name="connsiteX2" fmla="*/ 6591300 w 6591300"/>
              <a:gd name="connsiteY2" fmla="*/ 5807073 h 6410303"/>
              <a:gd name="connsiteX3" fmla="*/ 5988070 w 6591300"/>
              <a:gd name="connsiteY3" fmla="*/ 6410303 h 6410303"/>
              <a:gd name="connsiteX4" fmla="*/ 0 w 6591300"/>
              <a:gd name="connsiteY4" fmla="*/ 6410303 h 6410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91300" h="6410303">
                <a:moveTo>
                  <a:pt x="0" y="0"/>
                </a:moveTo>
                <a:lnTo>
                  <a:pt x="6591300" y="0"/>
                </a:lnTo>
                <a:lnTo>
                  <a:pt x="6591300" y="5807073"/>
                </a:lnTo>
                <a:cubicBezTo>
                  <a:pt x="6591300" y="6140228"/>
                  <a:pt x="6321225" y="6410303"/>
                  <a:pt x="5988070" y="6410303"/>
                </a:cubicBezTo>
                <a:lnTo>
                  <a:pt x="0" y="6410303"/>
                </a:ln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96328" y="2276856"/>
            <a:ext cx="4389120" cy="40416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3B5E8E98-97C5-4AE8-8CC9-69C51FF1A0EF}" type="datetime1">
              <a:rPr lang="en-US" smtClean="0"/>
              <a:t>1/25/2026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2890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03504"/>
            <a:ext cx="4480560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7" y="2276856"/>
            <a:ext cx="4480560" cy="40416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CE823DF8-AABE-3B17-254E-81CD7CA2B5B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737594" y="0"/>
            <a:ext cx="6454406" cy="6399152"/>
          </a:xfrm>
          <a:custGeom>
            <a:avLst/>
            <a:gdLst>
              <a:gd name="connsiteX0" fmla="*/ 0 w 6454406"/>
              <a:gd name="connsiteY0" fmla="*/ 0 h 6399152"/>
              <a:gd name="connsiteX1" fmla="*/ 6454406 w 6454406"/>
              <a:gd name="connsiteY1" fmla="*/ 0 h 6399152"/>
              <a:gd name="connsiteX2" fmla="*/ 6454406 w 6454406"/>
              <a:gd name="connsiteY2" fmla="*/ 6399152 h 6399152"/>
              <a:gd name="connsiteX3" fmla="*/ 601995 w 6454406"/>
              <a:gd name="connsiteY3" fmla="*/ 6399152 h 6399152"/>
              <a:gd name="connsiteX4" fmla="*/ 0 w 6454406"/>
              <a:gd name="connsiteY4" fmla="*/ 5797156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406" h="6399152">
                <a:moveTo>
                  <a:pt x="0" y="0"/>
                </a:moveTo>
                <a:lnTo>
                  <a:pt x="6454406" y="0"/>
                </a:lnTo>
                <a:lnTo>
                  <a:pt x="6454406" y="6399152"/>
                </a:lnTo>
                <a:lnTo>
                  <a:pt x="601995" y="6399152"/>
                </a:lnTo>
                <a:cubicBezTo>
                  <a:pt x="269522" y="6399152"/>
                  <a:pt x="0" y="6129629"/>
                  <a:pt x="0" y="5797156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4F82-DB30-4BD5-9E9D-AD825E313C84}" type="datetime1">
              <a:rPr lang="en-US" smtClean="0"/>
              <a:t>1/25/2026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6135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328" y="320040"/>
            <a:ext cx="4389120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6B8A8E1B-B99E-8C69-154E-2FAADB07D51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591300" cy="6399152"/>
          </a:xfrm>
          <a:custGeom>
            <a:avLst/>
            <a:gdLst>
              <a:gd name="connsiteX0" fmla="*/ 0 w 6591300"/>
              <a:gd name="connsiteY0" fmla="*/ 0 h 6399152"/>
              <a:gd name="connsiteX1" fmla="*/ 6591300 w 6591300"/>
              <a:gd name="connsiteY1" fmla="*/ 0 h 6399152"/>
              <a:gd name="connsiteX2" fmla="*/ 6591300 w 6591300"/>
              <a:gd name="connsiteY2" fmla="*/ 5797156 h 6399152"/>
              <a:gd name="connsiteX3" fmla="*/ 5989304 w 6591300"/>
              <a:gd name="connsiteY3" fmla="*/ 6399152 h 6399152"/>
              <a:gd name="connsiteX4" fmla="*/ 0 w 6591300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91300" h="6399152">
                <a:moveTo>
                  <a:pt x="0" y="0"/>
                </a:moveTo>
                <a:lnTo>
                  <a:pt x="6591300" y="0"/>
                </a:lnTo>
                <a:lnTo>
                  <a:pt x="6591300" y="5797156"/>
                </a:lnTo>
                <a:cubicBezTo>
                  <a:pt x="6591300" y="6129629"/>
                  <a:pt x="6321777" y="6399152"/>
                  <a:pt x="5989304" y="6399152"/>
                </a:cubicBezTo>
                <a:lnTo>
                  <a:pt x="0" y="6399152"/>
                </a:ln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96328" y="1380744"/>
            <a:ext cx="4389120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1E7477ED-8564-46ED-8FFC-DE5A509699F3}" type="datetime1">
              <a:rPr lang="en-US" smtClean="0"/>
              <a:t>1/25/2026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705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320040"/>
            <a:ext cx="4573413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6" y="1380744"/>
            <a:ext cx="4573413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2BD82EEA-7278-1A73-C95C-473F75B5404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737593" y="0"/>
            <a:ext cx="6454407" cy="6399152"/>
          </a:xfrm>
          <a:custGeom>
            <a:avLst/>
            <a:gdLst>
              <a:gd name="connsiteX0" fmla="*/ 0 w 6454407"/>
              <a:gd name="connsiteY0" fmla="*/ 0 h 6399152"/>
              <a:gd name="connsiteX1" fmla="*/ 6454407 w 6454407"/>
              <a:gd name="connsiteY1" fmla="*/ 0 h 6399152"/>
              <a:gd name="connsiteX2" fmla="*/ 6454407 w 6454407"/>
              <a:gd name="connsiteY2" fmla="*/ 6399152 h 6399152"/>
              <a:gd name="connsiteX3" fmla="*/ 601996 w 6454407"/>
              <a:gd name="connsiteY3" fmla="*/ 6399152 h 6399152"/>
              <a:gd name="connsiteX4" fmla="*/ 0 w 6454407"/>
              <a:gd name="connsiteY4" fmla="*/ 5797156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407" h="6399152">
                <a:moveTo>
                  <a:pt x="0" y="0"/>
                </a:moveTo>
                <a:lnTo>
                  <a:pt x="6454407" y="0"/>
                </a:lnTo>
                <a:lnTo>
                  <a:pt x="6454407" y="6399152"/>
                </a:lnTo>
                <a:lnTo>
                  <a:pt x="601996" y="6399152"/>
                </a:lnTo>
                <a:cubicBezTo>
                  <a:pt x="269523" y="6399152"/>
                  <a:pt x="0" y="6129629"/>
                  <a:pt x="0" y="5797156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26781-2293-4754-A74B-94E6E7D7B311}" type="datetime1">
              <a:rPr lang="en-US" smtClean="0"/>
              <a:t>1/25/2026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2868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1040" y="603504"/>
            <a:ext cx="3401568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F44EE1A0-D83B-FE6C-4495-F55C5070D5D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7734300" cy="6399152"/>
          </a:xfrm>
          <a:custGeom>
            <a:avLst/>
            <a:gdLst>
              <a:gd name="connsiteX0" fmla="*/ 0 w 7734300"/>
              <a:gd name="connsiteY0" fmla="*/ 0 h 6399152"/>
              <a:gd name="connsiteX1" fmla="*/ 7734300 w 7734300"/>
              <a:gd name="connsiteY1" fmla="*/ 0 h 6399152"/>
              <a:gd name="connsiteX2" fmla="*/ 7734300 w 7734300"/>
              <a:gd name="connsiteY2" fmla="*/ 5797156 h 6399152"/>
              <a:gd name="connsiteX3" fmla="*/ 7132304 w 7734300"/>
              <a:gd name="connsiteY3" fmla="*/ 6399152 h 6399152"/>
              <a:gd name="connsiteX4" fmla="*/ 0 w 7734300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34300" h="6399152">
                <a:moveTo>
                  <a:pt x="0" y="0"/>
                </a:moveTo>
                <a:lnTo>
                  <a:pt x="7734300" y="0"/>
                </a:lnTo>
                <a:lnTo>
                  <a:pt x="7734300" y="5797156"/>
                </a:lnTo>
                <a:cubicBezTo>
                  <a:pt x="7734300" y="6129629"/>
                  <a:pt x="7464777" y="6399152"/>
                  <a:pt x="7132304" y="6399152"/>
                </a:cubicBezTo>
                <a:lnTo>
                  <a:pt x="0" y="6399152"/>
                </a:ln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21040" y="2276856"/>
            <a:ext cx="3401568" cy="404164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DFBFA6E-9D0B-474A-AFB9-4E0832448570}" type="datetime1">
              <a:rPr lang="en-US" smtClean="0"/>
              <a:t>1/25/2026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2027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03504"/>
            <a:ext cx="3401568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2276856"/>
            <a:ext cx="3401568" cy="404164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58FA1BA0-D099-705F-F85E-3FBC782F76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502843" y="2"/>
            <a:ext cx="7689157" cy="6399151"/>
          </a:xfrm>
          <a:custGeom>
            <a:avLst/>
            <a:gdLst>
              <a:gd name="connsiteX0" fmla="*/ 0 w 7689157"/>
              <a:gd name="connsiteY0" fmla="*/ 0 h 6399151"/>
              <a:gd name="connsiteX1" fmla="*/ 7689157 w 7689157"/>
              <a:gd name="connsiteY1" fmla="*/ 0 h 6399151"/>
              <a:gd name="connsiteX2" fmla="*/ 7689157 w 7689157"/>
              <a:gd name="connsiteY2" fmla="*/ 6399151 h 6399151"/>
              <a:gd name="connsiteX3" fmla="*/ 601997 w 7689157"/>
              <a:gd name="connsiteY3" fmla="*/ 6399151 h 6399151"/>
              <a:gd name="connsiteX4" fmla="*/ 0 w 7689157"/>
              <a:gd name="connsiteY4" fmla="*/ 5797155 h 639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9157" h="6399151">
                <a:moveTo>
                  <a:pt x="0" y="0"/>
                </a:moveTo>
                <a:lnTo>
                  <a:pt x="7689157" y="0"/>
                </a:lnTo>
                <a:lnTo>
                  <a:pt x="7689157" y="6399151"/>
                </a:lnTo>
                <a:lnTo>
                  <a:pt x="601997" y="6399151"/>
                </a:lnTo>
                <a:cubicBezTo>
                  <a:pt x="269523" y="6399151"/>
                  <a:pt x="0" y="6129628"/>
                  <a:pt x="0" y="5797155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EE767648-9FB3-40F4-8072-E80887331DF3}" type="datetime1">
              <a:rPr lang="en-US" smtClean="0"/>
              <a:t>1/25/2026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0775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1896" y="1078992"/>
            <a:ext cx="3273552" cy="1947672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8073E866-A871-62F7-1E54-F2A44278F83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7734300" cy="6399152"/>
          </a:xfrm>
          <a:custGeom>
            <a:avLst/>
            <a:gdLst>
              <a:gd name="connsiteX0" fmla="*/ 0 w 7734300"/>
              <a:gd name="connsiteY0" fmla="*/ 0 h 6399152"/>
              <a:gd name="connsiteX1" fmla="*/ 7734300 w 7734300"/>
              <a:gd name="connsiteY1" fmla="*/ 0 h 6399152"/>
              <a:gd name="connsiteX2" fmla="*/ 7734300 w 7734300"/>
              <a:gd name="connsiteY2" fmla="*/ 5797156 h 6399152"/>
              <a:gd name="connsiteX3" fmla="*/ 7132304 w 7734300"/>
              <a:gd name="connsiteY3" fmla="*/ 6399152 h 6399152"/>
              <a:gd name="connsiteX4" fmla="*/ 0 w 7734300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34300" h="6399152">
                <a:moveTo>
                  <a:pt x="0" y="0"/>
                </a:moveTo>
                <a:lnTo>
                  <a:pt x="7734300" y="0"/>
                </a:lnTo>
                <a:lnTo>
                  <a:pt x="7734300" y="5797156"/>
                </a:lnTo>
                <a:cubicBezTo>
                  <a:pt x="7734300" y="6129629"/>
                  <a:pt x="7464777" y="6399152"/>
                  <a:pt x="7132304" y="6399152"/>
                </a:cubicBezTo>
                <a:lnTo>
                  <a:pt x="0" y="6399152"/>
                </a:ln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11896" y="3099816"/>
            <a:ext cx="3273552" cy="295351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400"/>
            </a:lvl3pPr>
            <a:lvl4pPr marL="685800" indent="0">
              <a:buNone/>
              <a:defRPr sz="1400"/>
            </a:lvl4pPr>
            <a:lvl5pPr marL="9144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7007E99A-2976-4D79-B66C-833B4C12E9C9}" type="datetime1">
              <a:rPr lang="en-US" smtClean="0"/>
              <a:t>1/25/2026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1979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5111854"/>
            <a:ext cx="3945468" cy="138988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84372" y="5111854"/>
            <a:ext cx="6168356" cy="13898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228600" indent="0">
              <a:buFont typeface="Arial" panose="020B0604020202020204" pitchFamily="34" charset="0"/>
              <a:buNone/>
              <a:defRPr sz="14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400"/>
            </a:lvl4pPr>
            <a:lvl5pPr marL="914400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15B30A2-D0D1-DED2-1133-A673CEA16A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1750040" cy="4724868"/>
          </a:xfrm>
          <a:custGeom>
            <a:avLst/>
            <a:gdLst>
              <a:gd name="connsiteX0" fmla="*/ 0 w 11750040"/>
              <a:gd name="connsiteY0" fmla="*/ 0 h 4724868"/>
              <a:gd name="connsiteX1" fmla="*/ 11750040 w 11750040"/>
              <a:gd name="connsiteY1" fmla="*/ 0 h 4724868"/>
              <a:gd name="connsiteX2" fmla="*/ 11750040 w 11750040"/>
              <a:gd name="connsiteY2" fmla="*/ 4122872 h 4724868"/>
              <a:gd name="connsiteX3" fmla="*/ 11148044 w 11750040"/>
              <a:gd name="connsiteY3" fmla="*/ 4724868 h 4724868"/>
              <a:gd name="connsiteX4" fmla="*/ 0 w 11750040"/>
              <a:gd name="connsiteY4" fmla="*/ 4724868 h 4724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50040" h="4724868">
                <a:moveTo>
                  <a:pt x="0" y="0"/>
                </a:moveTo>
                <a:lnTo>
                  <a:pt x="11750040" y="0"/>
                </a:lnTo>
                <a:lnTo>
                  <a:pt x="11750040" y="4122872"/>
                </a:lnTo>
                <a:cubicBezTo>
                  <a:pt x="11750040" y="4455345"/>
                  <a:pt x="11480517" y="4724868"/>
                  <a:pt x="11148044" y="4724868"/>
                </a:cubicBezTo>
                <a:lnTo>
                  <a:pt x="0" y="4724868"/>
                </a:ln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DDD7D-A4A9-4042-8D3D-AF897B76225E}" type="datetime1">
              <a:rPr lang="en-US" smtClean="0"/>
              <a:t>1/25/2026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2256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4162318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4162318"/>
            <a:ext cx="7772400" cy="224028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400"/>
            </a:lvl4pPr>
            <a:lvl5pPr marL="1085850" indent="-1714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696DEB7-ADC8-3E90-7A63-F11D6535D0E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1750040" cy="3806246"/>
          </a:xfrm>
          <a:custGeom>
            <a:avLst/>
            <a:gdLst>
              <a:gd name="connsiteX0" fmla="*/ 0 w 11733150"/>
              <a:gd name="connsiteY0" fmla="*/ 0 h 3806246"/>
              <a:gd name="connsiteX1" fmla="*/ 11733150 w 11733150"/>
              <a:gd name="connsiteY1" fmla="*/ 0 h 3806246"/>
              <a:gd name="connsiteX2" fmla="*/ 11733150 w 11733150"/>
              <a:gd name="connsiteY2" fmla="*/ 3204250 h 3806246"/>
              <a:gd name="connsiteX3" fmla="*/ 11131154 w 11733150"/>
              <a:gd name="connsiteY3" fmla="*/ 3806246 h 3806246"/>
              <a:gd name="connsiteX4" fmla="*/ 0 w 11733150"/>
              <a:gd name="connsiteY4" fmla="*/ 3806246 h 3806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33150" h="3806246">
                <a:moveTo>
                  <a:pt x="0" y="0"/>
                </a:moveTo>
                <a:lnTo>
                  <a:pt x="11733150" y="0"/>
                </a:lnTo>
                <a:lnTo>
                  <a:pt x="11733150" y="3204250"/>
                </a:lnTo>
                <a:cubicBezTo>
                  <a:pt x="11733150" y="3536723"/>
                  <a:pt x="11463627" y="3806246"/>
                  <a:pt x="11131154" y="3806246"/>
                </a:cubicBezTo>
                <a:lnTo>
                  <a:pt x="0" y="3806246"/>
                </a:ln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3D79-61FB-48D3-96EC-9D73986E2DB4}" type="datetime1">
              <a:rPr lang="en-US" smtClean="0"/>
              <a:t>1/25/2026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48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69480" y="411480"/>
            <a:ext cx="4361688" cy="39684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8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69480" y="4873752"/>
            <a:ext cx="4206240" cy="138074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1D6AB98B-BD95-F9FC-BB22-1A89B6EE324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604503" cy="6399152"/>
          </a:xfrm>
          <a:custGeom>
            <a:avLst/>
            <a:gdLst>
              <a:gd name="connsiteX0" fmla="*/ 0 w 6604503"/>
              <a:gd name="connsiteY0" fmla="*/ 0 h 6399152"/>
              <a:gd name="connsiteX1" fmla="*/ 6604503 w 6604503"/>
              <a:gd name="connsiteY1" fmla="*/ 0 h 6399152"/>
              <a:gd name="connsiteX2" fmla="*/ 6604503 w 6604503"/>
              <a:gd name="connsiteY2" fmla="*/ 5797156 h 6399152"/>
              <a:gd name="connsiteX3" fmla="*/ 6002507 w 6604503"/>
              <a:gd name="connsiteY3" fmla="*/ 6399152 h 6399152"/>
              <a:gd name="connsiteX4" fmla="*/ 0 w 6604503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04503" h="6399152">
                <a:moveTo>
                  <a:pt x="0" y="0"/>
                </a:moveTo>
                <a:lnTo>
                  <a:pt x="6604503" y="0"/>
                </a:lnTo>
                <a:lnTo>
                  <a:pt x="6604503" y="5797156"/>
                </a:lnTo>
                <a:cubicBezTo>
                  <a:pt x="6604503" y="6129629"/>
                  <a:pt x="6334980" y="6399152"/>
                  <a:pt x="6002507" y="6399152"/>
                </a:cubicBezTo>
                <a:lnTo>
                  <a:pt x="0" y="6399152"/>
                </a:lnTo>
                <a:close/>
              </a:path>
            </a:pathLst>
          </a:custGeom>
          <a:blipFill dpi="0" rotWithShape="1">
            <a:blip r:embed="rId2">
              <a:alphaModFix amt="75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5B3B0F7F-6AD6-4AF0-8BB1-D49CE0F9F622}" type="datetime1">
              <a:rPr lang="en-US" smtClean="0"/>
              <a:t>1/25/2026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5606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561425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561425"/>
            <a:ext cx="7772400" cy="224028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400"/>
            </a:lvl4pPr>
            <a:lvl5pPr marL="1085850" indent="-1714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0558516-7088-BB33-D6DC-15ED4C60CBA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1960" y="3067414"/>
            <a:ext cx="11750040" cy="3790586"/>
          </a:xfrm>
          <a:custGeom>
            <a:avLst/>
            <a:gdLst>
              <a:gd name="connsiteX0" fmla="*/ 603695 w 11750040"/>
              <a:gd name="connsiteY0" fmla="*/ 0 h 3790586"/>
              <a:gd name="connsiteX1" fmla="*/ 11750040 w 11750040"/>
              <a:gd name="connsiteY1" fmla="*/ 0 h 3790586"/>
              <a:gd name="connsiteX2" fmla="*/ 11750040 w 11750040"/>
              <a:gd name="connsiteY2" fmla="*/ 3790586 h 3790586"/>
              <a:gd name="connsiteX3" fmla="*/ 0 w 11750040"/>
              <a:gd name="connsiteY3" fmla="*/ 3790586 h 3790586"/>
              <a:gd name="connsiteX4" fmla="*/ 0 w 11750040"/>
              <a:gd name="connsiteY4" fmla="*/ 603695 h 3790586"/>
              <a:gd name="connsiteX5" fmla="*/ 603695 w 11750040"/>
              <a:gd name="connsiteY5" fmla="*/ 0 h 3790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50040" h="3790586">
                <a:moveTo>
                  <a:pt x="603695" y="0"/>
                </a:moveTo>
                <a:lnTo>
                  <a:pt x="11750040" y="0"/>
                </a:lnTo>
                <a:lnTo>
                  <a:pt x="11750040" y="3790586"/>
                </a:lnTo>
                <a:lnTo>
                  <a:pt x="0" y="3790586"/>
                </a:lnTo>
                <a:lnTo>
                  <a:pt x="0" y="603695"/>
                </a:lnTo>
                <a:cubicBezTo>
                  <a:pt x="0" y="270283"/>
                  <a:pt x="270283" y="0"/>
                  <a:pt x="603695" y="0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40460"/>
            <a:ext cx="3494314" cy="338328"/>
          </a:xfrm>
        </p:spPr>
        <p:txBody>
          <a:bodyPr/>
          <a:lstStyle/>
          <a:p>
            <a:fld id="{5E407E80-9270-4600-9E83-876C054EC0ED}" type="datetime1">
              <a:rPr lang="en-US" smtClean="0"/>
              <a:t>1/25/2026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40460"/>
            <a:ext cx="2805405" cy="338328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40460"/>
            <a:ext cx="429207" cy="338328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3870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03504"/>
            <a:ext cx="11155680" cy="970463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9C22D85-D675-737B-9F54-B9D7FC81919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828800"/>
            <a:ext cx="6707699" cy="5029200"/>
          </a:xfrm>
          <a:custGeom>
            <a:avLst/>
            <a:gdLst>
              <a:gd name="connsiteX0" fmla="*/ 0 w 6707699"/>
              <a:gd name="connsiteY0" fmla="*/ 0 h 5029200"/>
              <a:gd name="connsiteX1" fmla="*/ 6129259 w 6707699"/>
              <a:gd name="connsiteY1" fmla="*/ 0 h 5029200"/>
              <a:gd name="connsiteX2" fmla="*/ 6707699 w 6707699"/>
              <a:gd name="connsiteY2" fmla="*/ 578440 h 5029200"/>
              <a:gd name="connsiteX3" fmla="*/ 6707699 w 6707699"/>
              <a:gd name="connsiteY3" fmla="*/ 5029200 h 5029200"/>
              <a:gd name="connsiteX4" fmla="*/ 0 w 6707699"/>
              <a:gd name="connsiteY4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7699" h="5029200">
                <a:moveTo>
                  <a:pt x="0" y="0"/>
                </a:moveTo>
                <a:lnTo>
                  <a:pt x="6129259" y="0"/>
                </a:lnTo>
                <a:cubicBezTo>
                  <a:pt x="6448723" y="0"/>
                  <a:pt x="6707699" y="258976"/>
                  <a:pt x="6707699" y="578440"/>
                </a:cubicBezTo>
                <a:lnTo>
                  <a:pt x="6707699" y="5029200"/>
                </a:lnTo>
                <a:lnTo>
                  <a:pt x="0" y="5029200"/>
                </a:ln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89302" y="1828800"/>
            <a:ext cx="4196146" cy="45037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89302" y="6492240"/>
            <a:ext cx="1280160" cy="338328"/>
          </a:xfrm>
        </p:spPr>
        <p:txBody>
          <a:bodyPr/>
          <a:lstStyle/>
          <a:p>
            <a:fld id="{7A043757-40C8-48EB-A459-80D3B00F0BCB}" type="datetime1">
              <a:rPr lang="en-US" smtClean="0"/>
              <a:t>1/25/2026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69462" y="6492240"/>
            <a:ext cx="2888554" cy="338328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7079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48639"/>
            <a:ext cx="4855464" cy="1453896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C202BC3A-8633-9F03-1586-99447DA1CFF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2293496"/>
            <a:ext cx="5285232" cy="4564504"/>
          </a:xfrm>
          <a:custGeom>
            <a:avLst/>
            <a:gdLst>
              <a:gd name="connsiteX0" fmla="*/ 0 w 5285232"/>
              <a:gd name="connsiteY0" fmla="*/ 0 h 4564504"/>
              <a:gd name="connsiteX1" fmla="*/ 4706792 w 5285232"/>
              <a:gd name="connsiteY1" fmla="*/ 0 h 4564504"/>
              <a:gd name="connsiteX2" fmla="*/ 5285232 w 5285232"/>
              <a:gd name="connsiteY2" fmla="*/ 578440 h 4564504"/>
              <a:gd name="connsiteX3" fmla="*/ 5285232 w 5285232"/>
              <a:gd name="connsiteY3" fmla="*/ 4564504 h 4564504"/>
              <a:gd name="connsiteX4" fmla="*/ 0 w 5285232"/>
              <a:gd name="connsiteY4" fmla="*/ 4564504 h 4564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5232" h="4564504">
                <a:moveTo>
                  <a:pt x="0" y="0"/>
                </a:moveTo>
                <a:lnTo>
                  <a:pt x="4706792" y="0"/>
                </a:lnTo>
                <a:cubicBezTo>
                  <a:pt x="5026256" y="0"/>
                  <a:pt x="5285232" y="258976"/>
                  <a:pt x="5285232" y="578440"/>
                </a:cubicBezTo>
                <a:lnTo>
                  <a:pt x="5285232" y="4564504"/>
                </a:lnTo>
                <a:lnTo>
                  <a:pt x="0" y="4564504"/>
                </a:ln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549275"/>
            <a:ext cx="5585925" cy="57832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0" y="6492240"/>
            <a:ext cx="2651760" cy="338328"/>
          </a:xfrm>
        </p:spPr>
        <p:txBody>
          <a:bodyPr/>
          <a:lstStyle/>
          <a:p>
            <a:fld id="{D0304CB2-AF95-4B6C-81FD-EF29E4F12940}" type="datetime1">
              <a:rPr lang="en-US" smtClean="0"/>
              <a:t>1/25/2026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3996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50218"/>
            <a:ext cx="3827439" cy="1453896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E211327B-3880-6494-1C8F-EEE1BF913B8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2293494"/>
            <a:ext cx="4176819" cy="4564506"/>
          </a:xfrm>
          <a:custGeom>
            <a:avLst/>
            <a:gdLst>
              <a:gd name="connsiteX0" fmla="*/ 0 w 4176819"/>
              <a:gd name="connsiteY0" fmla="*/ 0 h 4564506"/>
              <a:gd name="connsiteX1" fmla="*/ 3598379 w 4176819"/>
              <a:gd name="connsiteY1" fmla="*/ 0 h 4564506"/>
              <a:gd name="connsiteX2" fmla="*/ 4176819 w 4176819"/>
              <a:gd name="connsiteY2" fmla="*/ 578440 h 4564506"/>
              <a:gd name="connsiteX3" fmla="*/ 4176819 w 4176819"/>
              <a:gd name="connsiteY3" fmla="*/ 4564506 h 4564506"/>
              <a:gd name="connsiteX4" fmla="*/ 0 w 4176819"/>
              <a:gd name="connsiteY4" fmla="*/ 4564506 h 4564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6819" h="4564506">
                <a:moveTo>
                  <a:pt x="0" y="0"/>
                </a:moveTo>
                <a:lnTo>
                  <a:pt x="3598379" y="0"/>
                </a:lnTo>
                <a:cubicBezTo>
                  <a:pt x="3917843" y="0"/>
                  <a:pt x="4176819" y="258976"/>
                  <a:pt x="4176819" y="578440"/>
                </a:cubicBezTo>
                <a:lnTo>
                  <a:pt x="4176819" y="4564506"/>
                </a:lnTo>
                <a:lnTo>
                  <a:pt x="0" y="4564506"/>
                </a:ln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20787" y="549275"/>
            <a:ext cx="6561138" cy="57881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15073" y="6492240"/>
            <a:ext cx="2843784" cy="338328"/>
          </a:xfrm>
        </p:spPr>
        <p:txBody>
          <a:bodyPr/>
          <a:lstStyle/>
          <a:p>
            <a:fld id="{FD636673-28CE-4CCE-80FB-7124C935A31A}" type="datetime1">
              <a:rPr lang="en-US" smtClean="0"/>
              <a:t>1/25/2026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4840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EF0D11-5ED9-D2C8-48DF-CDDD85CEAC2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C62E16-021E-429D-57AF-0AC1B2666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4809744"/>
            <a:ext cx="9345168" cy="1225296"/>
          </a:xfrm>
        </p:spPr>
        <p:txBody>
          <a:bodyPr anchor="t">
            <a:normAutofit/>
          </a:bodyPr>
          <a:lstStyle>
            <a:lvl1pPr algn="ctr">
              <a:lnSpc>
                <a:spcPct val="120000"/>
              </a:lnSpc>
              <a:defRPr sz="2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D5285B4-939B-FC12-E19A-F30DFE493F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93776" y="603504"/>
            <a:ext cx="11201400" cy="4206240"/>
          </a:xfr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2780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53913C-4E7F-A6E2-8028-C03CFD32F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8802264-EF96-4074-A671-AB5D99F5E332}" type="datetime1">
              <a:rPr lang="en-US" smtClean="0"/>
              <a:t>1/25/2026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225984-1615-5B69-4A65-E3A7E6508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A6A07C-51B6-897B-8C81-FBA62CFE4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991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62E16-021E-429D-57AF-0AC1B2666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4873752"/>
            <a:ext cx="8439912" cy="149047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20000"/>
              </a:lnSpc>
              <a:defRPr lang="en-US" sz="2800" dirty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D5285B4-939B-FC12-E19A-F30DFE493F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9496" y="420624"/>
            <a:ext cx="11100816" cy="4334256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lnSpc>
                <a:spcPct val="90000"/>
              </a:lnSpc>
              <a:buNone/>
              <a:defRPr lang="en-US" sz="27800" dirty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53913C-4E7F-A6E2-8028-C03CFD32F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84F615-9106-410C-834A-3DBE51A81CC1}" type="datetime1">
              <a:rPr lang="en-US" smtClean="0"/>
              <a:t>1/25/2026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225984-1615-5B69-4A65-E3A7E6508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A6A07C-51B6-897B-8C81-FBA62CFE4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5251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EA1A10B-111C-8469-40F7-C3551BB027D0}"/>
              </a:ext>
            </a:extLst>
          </p:cNvPr>
          <p:cNvSpPr/>
          <p:nvPr/>
        </p:nvSpPr>
        <p:spPr>
          <a:xfrm>
            <a:off x="1" y="4783948"/>
            <a:ext cx="11762231" cy="2074052"/>
          </a:xfrm>
          <a:custGeom>
            <a:avLst/>
            <a:gdLst>
              <a:gd name="connsiteX0" fmla="*/ 0 w 11762231"/>
              <a:gd name="connsiteY0" fmla="*/ 0 h 2074052"/>
              <a:gd name="connsiteX1" fmla="*/ 112775 w 11762231"/>
              <a:gd name="connsiteY1" fmla="*/ 0 h 2074052"/>
              <a:gd name="connsiteX2" fmla="*/ 11102489 w 11762231"/>
              <a:gd name="connsiteY2" fmla="*/ 0 h 2074052"/>
              <a:gd name="connsiteX3" fmla="*/ 11437005 w 11762231"/>
              <a:gd name="connsiteY3" fmla="*/ 0 h 2074052"/>
              <a:gd name="connsiteX4" fmla="*/ 11762231 w 11762231"/>
              <a:gd name="connsiteY4" fmla="*/ 325226 h 2074052"/>
              <a:gd name="connsiteX5" fmla="*/ 11762231 w 11762231"/>
              <a:gd name="connsiteY5" fmla="*/ 2074052 h 2074052"/>
              <a:gd name="connsiteX6" fmla="*/ 11427715 w 11762231"/>
              <a:gd name="connsiteY6" fmla="*/ 2074052 h 2074052"/>
              <a:gd name="connsiteX7" fmla="*/ 112775 w 11762231"/>
              <a:gd name="connsiteY7" fmla="*/ 2074052 h 2074052"/>
              <a:gd name="connsiteX8" fmla="*/ 0 w 11762231"/>
              <a:gd name="connsiteY8" fmla="*/ 2074052 h 2074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62231" h="2074052">
                <a:moveTo>
                  <a:pt x="0" y="0"/>
                </a:moveTo>
                <a:lnTo>
                  <a:pt x="112775" y="0"/>
                </a:lnTo>
                <a:lnTo>
                  <a:pt x="11102489" y="0"/>
                </a:lnTo>
                <a:lnTo>
                  <a:pt x="11437005" y="0"/>
                </a:lnTo>
                <a:cubicBezTo>
                  <a:pt x="11616622" y="0"/>
                  <a:pt x="11762231" y="145609"/>
                  <a:pt x="11762231" y="325226"/>
                </a:cubicBezTo>
                <a:lnTo>
                  <a:pt x="11762231" y="2074052"/>
                </a:lnTo>
                <a:lnTo>
                  <a:pt x="11427715" y="2074052"/>
                </a:lnTo>
                <a:lnTo>
                  <a:pt x="112775" y="2074052"/>
                </a:lnTo>
                <a:lnTo>
                  <a:pt x="0" y="2074052"/>
                </a:lnTo>
                <a:close/>
              </a:path>
            </a:pathLst>
          </a:custGeom>
          <a:solidFill>
            <a:schemeClr val="bg2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EDE6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C62E16-021E-429D-57AF-0AC1B2666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4873752"/>
            <a:ext cx="8439912" cy="159105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20000"/>
              </a:lnSpc>
              <a:defRPr lang="en-US" sz="2800" dirty="0">
                <a:latin typeface="+mn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D5285B4-939B-FC12-E19A-F30DFE493F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9496" y="420624"/>
            <a:ext cx="11100816" cy="4334256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lnSpc>
                <a:spcPct val="90000"/>
              </a:lnSpc>
              <a:buNone/>
              <a:defRPr lang="en-US" sz="27800" dirty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53913C-4E7F-A6E2-8028-C03CFD32F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5A920F-C91E-4FD9-A8A8-AC96444816EA}" type="datetime1">
              <a:rPr lang="en-US" smtClean="0"/>
              <a:t>1/25/2026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225984-1615-5B69-4A65-E3A7E6508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30768" y="6492240"/>
            <a:ext cx="2660904" cy="33832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A6A07C-51B6-897B-8C81-FBA62CFE4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3112" y="6492240"/>
            <a:ext cx="457200" cy="33832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8364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F91DA-BC67-4FFF-80B3-6A83720BA580}" type="datetime1">
              <a:rPr lang="en-US" smtClean="0"/>
              <a:t>1/25/2026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987552"/>
            <a:ext cx="10149840" cy="4846320"/>
          </a:xfrm>
        </p:spPr>
        <p:txBody>
          <a:bodyPr anchor="ctr">
            <a:normAutofit/>
          </a:bodyPr>
          <a:lstStyle>
            <a:lvl1pPr marL="0" indent="0">
              <a:lnSpc>
                <a:spcPct val="110000"/>
              </a:lnSpc>
              <a:buNone/>
              <a:defRPr sz="4400" b="0" cap="all" baseline="0">
                <a:solidFill>
                  <a:schemeClr val="accent1"/>
                </a:solidFill>
              </a:defRPr>
            </a:lvl1pPr>
            <a:lvl2pPr marL="228600" indent="0">
              <a:lnSpc>
                <a:spcPct val="110000"/>
              </a:lnSpc>
              <a:buNone/>
              <a:defRPr sz="4000" b="0" cap="all" baseline="0">
                <a:solidFill>
                  <a:schemeClr val="accent1"/>
                </a:solidFill>
              </a:defRPr>
            </a:lvl2pPr>
            <a:lvl3pPr marL="457200" indent="0">
              <a:lnSpc>
                <a:spcPct val="110000"/>
              </a:lnSpc>
              <a:buNone/>
              <a:defRPr sz="3600" b="0" cap="all" baseline="0">
                <a:solidFill>
                  <a:schemeClr val="accent1"/>
                </a:solidFill>
              </a:defRPr>
            </a:lvl3pPr>
            <a:lvl4pPr marL="685800" indent="0">
              <a:lnSpc>
                <a:spcPct val="110000"/>
              </a:lnSpc>
              <a:buNone/>
              <a:defRPr sz="3200" b="0" cap="all" baseline="0">
                <a:solidFill>
                  <a:schemeClr val="accent1"/>
                </a:solidFill>
              </a:defRPr>
            </a:lvl4pPr>
            <a:lvl5pPr marL="914400" indent="0">
              <a:lnSpc>
                <a:spcPct val="110000"/>
              </a:lnSpc>
              <a:buNone/>
              <a:defRPr sz="2800" b="0" cap="all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99000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5565DD7-EB64-4BFE-B850-4043488A7CD8}" type="datetime1">
              <a:rPr lang="en-US" smtClean="0"/>
              <a:t>1/25/2026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630936"/>
            <a:ext cx="8449056" cy="5605272"/>
          </a:xfrm>
        </p:spPr>
        <p:txBody>
          <a:bodyPr anchor="ctr">
            <a:normAutofit/>
          </a:bodyPr>
          <a:lstStyle>
            <a:lvl1pPr marL="0" indent="0">
              <a:lnSpc>
                <a:spcPct val="110000"/>
              </a:lnSpc>
              <a:buNone/>
              <a:defRPr sz="5400" b="0" cap="none" baseline="0">
                <a:solidFill>
                  <a:schemeClr val="accent1"/>
                </a:solidFill>
              </a:defRPr>
            </a:lvl1pPr>
            <a:lvl2pPr marL="228600" indent="0">
              <a:lnSpc>
                <a:spcPct val="110000"/>
              </a:lnSpc>
              <a:buNone/>
              <a:defRPr sz="4800" b="0" cap="none" baseline="0">
                <a:solidFill>
                  <a:schemeClr val="accent1"/>
                </a:solidFill>
              </a:defRPr>
            </a:lvl2pPr>
            <a:lvl3pPr marL="457200" indent="0">
              <a:lnSpc>
                <a:spcPct val="110000"/>
              </a:lnSpc>
              <a:buNone/>
              <a:defRPr sz="4400" b="0" cap="none" baseline="0">
                <a:solidFill>
                  <a:schemeClr val="accent1"/>
                </a:solidFill>
              </a:defRPr>
            </a:lvl3pPr>
            <a:lvl4pPr marL="685800" indent="0">
              <a:lnSpc>
                <a:spcPct val="110000"/>
              </a:lnSpc>
              <a:buNone/>
              <a:defRPr sz="4000" b="0" cap="none" baseline="0">
                <a:solidFill>
                  <a:schemeClr val="accent1"/>
                </a:solidFill>
              </a:defRPr>
            </a:lvl4pPr>
            <a:lvl5pPr marL="914400" indent="0">
              <a:lnSpc>
                <a:spcPct val="110000"/>
              </a:lnSpc>
              <a:buNone/>
              <a:defRPr sz="3600" b="0" cap="none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5992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60B29AE-EBEF-71CC-AE38-3B2CD14FCA19}"/>
              </a:ext>
            </a:extLst>
          </p:cNvPr>
          <p:cNvSpPr/>
          <p:nvPr/>
        </p:nvSpPr>
        <p:spPr>
          <a:xfrm rot="5400000" flipV="1">
            <a:off x="-2566724" y="2566724"/>
            <a:ext cx="6399213" cy="1265765"/>
          </a:xfrm>
          <a:custGeom>
            <a:avLst/>
            <a:gdLst>
              <a:gd name="connsiteX0" fmla="*/ 0 w 6399213"/>
              <a:gd name="connsiteY0" fmla="*/ 0 h 1265765"/>
              <a:gd name="connsiteX1" fmla="*/ 0 w 6399213"/>
              <a:gd name="connsiteY1" fmla="*/ 1265765 h 1265765"/>
              <a:gd name="connsiteX2" fmla="*/ 5982881 w 6399213"/>
              <a:gd name="connsiteY2" fmla="*/ 1265765 h 1265765"/>
              <a:gd name="connsiteX3" fmla="*/ 6399213 w 6399213"/>
              <a:gd name="connsiteY3" fmla="*/ 849433 h 1265765"/>
              <a:gd name="connsiteX4" fmla="*/ 6399213 w 6399213"/>
              <a:gd name="connsiteY4" fmla="*/ 0 h 1265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99213" h="1265765">
                <a:moveTo>
                  <a:pt x="0" y="0"/>
                </a:moveTo>
                <a:lnTo>
                  <a:pt x="0" y="1265765"/>
                </a:lnTo>
                <a:lnTo>
                  <a:pt x="5982881" y="1265765"/>
                </a:lnTo>
                <a:cubicBezTo>
                  <a:pt x="6212815" y="1265765"/>
                  <a:pt x="6399213" y="1079367"/>
                  <a:pt x="6399213" y="849433"/>
                </a:cubicBezTo>
                <a:lnTo>
                  <a:pt x="6399213" y="0"/>
                </a:lnTo>
                <a:close/>
              </a:path>
            </a:pathLst>
          </a:custGeom>
          <a:solidFill>
            <a:schemeClr val="bg2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EDE6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2C979-2DBB-4FF5-B773-BBC906FD5969}" type="datetime1">
              <a:rPr lang="en-US" smtClean="0"/>
              <a:t>1/25/2026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798217" y="877824"/>
            <a:ext cx="8046720" cy="5065776"/>
          </a:xfrm>
        </p:spPr>
        <p:txBody>
          <a:bodyPr anchor="ctr">
            <a:normAutofit/>
          </a:bodyPr>
          <a:lstStyle>
            <a:lvl1pPr marL="0" indent="0">
              <a:lnSpc>
                <a:spcPct val="110000"/>
              </a:lnSpc>
              <a:buNone/>
              <a:defRPr sz="5400" b="0"/>
            </a:lvl1pPr>
            <a:lvl2pPr marL="228600" indent="0">
              <a:lnSpc>
                <a:spcPct val="110000"/>
              </a:lnSpc>
              <a:buNone/>
              <a:defRPr sz="4800" b="0"/>
            </a:lvl2pPr>
            <a:lvl3pPr marL="457200" indent="0">
              <a:lnSpc>
                <a:spcPct val="110000"/>
              </a:lnSpc>
              <a:buNone/>
              <a:defRPr sz="4400" b="0"/>
            </a:lvl3pPr>
            <a:lvl4pPr marL="685800" indent="0">
              <a:lnSpc>
                <a:spcPct val="110000"/>
              </a:lnSpc>
              <a:buNone/>
              <a:defRPr sz="4000" b="0"/>
            </a:lvl4pPr>
            <a:lvl5pPr marL="914400" indent="0">
              <a:lnSpc>
                <a:spcPct val="110000"/>
              </a:lnSpc>
              <a:buNone/>
              <a:defRPr sz="3600" b="0"/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0581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11480"/>
            <a:ext cx="4590288" cy="37398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50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4873752"/>
            <a:ext cx="4206240" cy="138074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D161DAC-42AF-C3D9-37A1-04B90F30DEE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86160" y="0"/>
            <a:ext cx="6605841" cy="6399152"/>
          </a:xfrm>
          <a:custGeom>
            <a:avLst/>
            <a:gdLst>
              <a:gd name="connsiteX0" fmla="*/ 0 w 6605841"/>
              <a:gd name="connsiteY0" fmla="*/ 0 h 6399152"/>
              <a:gd name="connsiteX1" fmla="*/ 6605841 w 6605841"/>
              <a:gd name="connsiteY1" fmla="*/ 0 h 6399152"/>
              <a:gd name="connsiteX2" fmla="*/ 6605841 w 6605841"/>
              <a:gd name="connsiteY2" fmla="*/ 6399152 h 6399152"/>
              <a:gd name="connsiteX3" fmla="*/ 601995 w 6605841"/>
              <a:gd name="connsiteY3" fmla="*/ 6399152 h 6399152"/>
              <a:gd name="connsiteX4" fmla="*/ 0 w 6605841"/>
              <a:gd name="connsiteY4" fmla="*/ 5797156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05841" h="6399152">
                <a:moveTo>
                  <a:pt x="0" y="0"/>
                </a:moveTo>
                <a:lnTo>
                  <a:pt x="6605841" y="0"/>
                </a:lnTo>
                <a:lnTo>
                  <a:pt x="6605841" y="6399152"/>
                </a:lnTo>
                <a:lnTo>
                  <a:pt x="601995" y="6399152"/>
                </a:lnTo>
                <a:cubicBezTo>
                  <a:pt x="269522" y="6399152"/>
                  <a:pt x="0" y="6129629"/>
                  <a:pt x="0" y="5797156"/>
                </a:cubicBezTo>
                <a:close/>
              </a:path>
            </a:pathLst>
          </a:custGeom>
          <a:blipFill dpi="0" rotWithShape="1">
            <a:blip r:embed="rId2">
              <a:alphaModFix amt="75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016F69B6-6D5E-4363-B374-18E94027D1E6}" type="datetime1">
              <a:rPr lang="en-US" smtClean="0"/>
              <a:t>1/25/2026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828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EC059F-651D-D540-DF60-D6361D9C716B}"/>
              </a:ext>
            </a:extLst>
          </p:cNvPr>
          <p:cNvSpPr/>
          <p:nvPr/>
        </p:nvSpPr>
        <p:spPr>
          <a:xfrm flipV="1">
            <a:off x="1" y="6099048"/>
            <a:ext cx="10487111" cy="758952"/>
          </a:xfrm>
          <a:custGeom>
            <a:avLst/>
            <a:gdLst>
              <a:gd name="connsiteX0" fmla="*/ 0 w 10487111"/>
              <a:gd name="connsiteY0" fmla="*/ 758952 h 758952"/>
              <a:gd name="connsiteX1" fmla="*/ 10070779 w 10487111"/>
              <a:gd name="connsiteY1" fmla="*/ 758952 h 758952"/>
              <a:gd name="connsiteX2" fmla="*/ 10487111 w 10487111"/>
              <a:gd name="connsiteY2" fmla="*/ 342620 h 758952"/>
              <a:gd name="connsiteX3" fmla="*/ 10487111 w 10487111"/>
              <a:gd name="connsiteY3" fmla="*/ 0 h 758952"/>
              <a:gd name="connsiteX4" fmla="*/ 0 w 10487111"/>
              <a:gd name="connsiteY4" fmla="*/ 0 h 758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7111" h="758952">
                <a:moveTo>
                  <a:pt x="0" y="758952"/>
                </a:moveTo>
                <a:lnTo>
                  <a:pt x="10070779" y="758952"/>
                </a:lnTo>
                <a:cubicBezTo>
                  <a:pt x="10300713" y="758952"/>
                  <a:pt x="10487111" y="572554"/>
                  <a:pt x="10487111" y="342620"/>
                </a:cubicBezTo>
                <a:lnTo>
                  <a:pt x="1048711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EDE6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984F2-69E3-42EA-A769-C3221255F524}" type="datetime1">
              <a:rPr lang="en-US" smtClean="0"/>
              <a:t>1/25/2026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68312" y="6492240"/>
            <a:ext cx="2660904" cy="338328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20656" y="6492240"/>
            <a:ext cx="457200" cy="338328"/>
          </a:xfrm>
        </p:spPr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1596767"/>
            <a:ext cx="9848088" cy="3767328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buNone/>
              <a:defRPr sz="6000" b="0">
                <a:solidFill>
                  <a:schemeClr val="accent1"/>
                </a:solidFill>
              </a:defRPr>
            </a:lvl1pPr>
            <a:lvl2pPr marL="228600" indent="0">
              <a:lnSpc>
                <a:spcPct val="110000"/>
              </a:lnSpc>
              <a:buNone/>
              <a:defRPr sz="5400" b="0">
                <a:solidFill>
                  <a:schemeClr val="accent1"/>
                </a:solidFill>
              </a:defRPr>
            </a:lvl2pPr>
            <a:lvl3pPr marL="457200" indent="0">
              <a:lnSpc>
                <a:spcPct val="110000"/>
              </a:lnSpc>
              <a:buNone/>
              <a:defRPr sz="4800" b="0">
                <a:solidFill>
                  <a:schemeClr val="accent1"/>
                </a:solidFill>
              </a:defRPr>
            </a:lvl3pPr>
            <a:lvl4pPr marL="685800" indent="0">
              <a:lnSpc>
                <a:spcPct val="110000"/>
              </a:lnSpc>
              <a:buNone/>
              <a:defRPr sz="4400" b="0">
                <a:solidFill>
                  <a:schemeClr val="accent1"/>
                </a:solidFill>
              </a:defRPr>
            </a:lvl4pPr>
            <a:lvl5pPr marL="914400" indent="0">
              <a:lnSpc>
                <a:spcPct val="110000"/>
              </a:lnSpc>
              <a:buNone/>
              <a:defRPr sz="40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55584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B7014-5970-11E5-11F0-6B90228368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8488" y="5376672"/>
            <a:ext cx="9079992" cy="466344"/>
          </a:xfrm>
        </p:spPr>
        <p:txBody>
          <a:bodyPr anchor="t">
            <a:normAutofit/>
          </a:bodyPr>
          <a:lstStyle>
            <a:lvl1pPr>
              <a:lnSpc>
                <a:spcPct val="120000"/>
              </a:lnSpc>
              <a:defRPr sz="2200"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50CCE4-9136-9EA6-8630-92DA75F38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21600-2F49-4BDF-9F00-79A81477383F}" type="datetime1">
              <a:rPr lang="en-US" smtClean="0"/>
              <a:t>1/25/2026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66F519-3A11-8ACC-F11B-0C5B8388C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677173-46BB-8B19-DE87-86D46A98F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3EF4BD9-B936-0E90-F933-A03D5E18556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99616" y="1527048"/>
            <a:ext cx="9198864" cy="2871216"/>
          </a:xfrm>
        </p:spPr>
        <p:txBody>
          <a:bodyPr anchor="ctr">
            <a:normAutofit/>
          </a:bodyPr>
          <a:lstStyle>
            <a:lvl1pPr marL="137160" indent="-137160">
              <a:lnSpc>
                <a:spcPct val="110000"/>
              </a:lnSpc>
              <a:spcBef>
                <a:spcPts val="0"/>
              </a:spcBef>
              <a:buNone/>
              <a:defRPr sz="4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</p:spTree>
    <p:extLst>
      <p:ext uri="{BB962C8B-B14F-4D97-AF65-F5344CB8AC3E}">
        <p14:creationId xmlns:p14="http://schemas.microsoft.com/office/powerpoint/2010/main" val="12090245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AF1DAFD-6C43-776A-EDEF-047653131661}"/>
              </a:ext>
            </a:extLst>
          </p:cNvPr>
          <p:cNvSpPr/>
          <p:nvPr/>
        </p:nvSpPr>
        <p:spPr>
          <a:xfrm flipV="1">
            <a:off x="0" y="823828"/>
            <a:ext cx="11385608" cy="6034172"/>
          </a:xfrm>
          <a:custGeom>
            <a:avLst/>
            <a:gdLst>
              <a:gd name="connsiteX0" fmla="*/ 0 w 11385608"/>
              <a:gd name="connsiteY0" fmla="*/ 6034172 h 6034172"/>
              <a:gd name="connsiteX1" fmla="*/ 10969276 w 11385608"/>
              <a:gd name="connsiteY1" fmla="*/ 6034172 h 6034172"/>
              <a:gd name="connsiteX2" fmla="*/ 11385608 w 11385608"/>
              <a:gd name="connsiteY2" fmla="*/ 5617840 h 6034172"/>
              <a:gd name="connsiteX3" fmla="*/ 11385608 w 11385608"/>
              <a:gd name="connsiteY3" fmla="*/ 0 h 6034172"/>
              <a:gd name="connsiteX4" fmla="*/ 0 w 11385608"/>
              <a:gd name="connsiteY4" fmla="*/ 0 h 6034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85608" h="6034172">
                <a:moveTo>
                  <a:pt x="0" y="6034172"/>
                </a:moveTo>
                <a:lnTo>
                  <a:pt x="10969276" y="6034172"/>
                </a:lnTo>
                <a:cubicBezTo>
                  <a:pt x="11199210" y="6034172"/>
                  <a:pt x="11385608" y="5847774"/>
                  <a:pt x="11385608" y="5617840"/>
                </a:cubicBezTo>
                <a:lnTo>
                  <a:pt x="1138560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EDE6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7B7014-5970-11E5-11F0-6B90228368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6928" y="5148072"/>
            <a:ext cx="8366760" cy="1188720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1800" b="1"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50CCE4-9136-9EA6-8630-92DA75F38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23558-A89A-4F39-900D-C4A4FDA1B2E7}" type="datetime1">
              <a:rPr lang="en-US" smtClean="0"/>
              <a:t>1/25/2026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66F519-3A11-8ACC-F11B-0C5B8388C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68512" y="6492240"/>
            <a:ext cx="2660904" cy="338328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677173-46BB-8B19-DE87-86D46A98F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0856" y="6492240"/>
            <a:ext cx="457200" cy="338328"/>
          </a:xfrm>
        </p:spPr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3EF4BD9-B936-0E90-F933-A03D5E18556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1783080"/>
            <a:ext cx="8503920" cy="3209544"/>
          </a:xfrm>
        </p:spPr>
        <p:txBody>
          <a:bodyPr anchor="t">
            <a:normAutofit/>
          </a:bodyPr>
          <a:lstStyle>
            <a:lvl1pPr marL="137160" indent="-137160">
              <a:lnSpc>
                <a:spcPct val="100000"/>
              </a:lnSpc>
              <a:spcBef>
                <a:spcPts val="0"/>
              </a:spcBef>
              <a:buNone/>
              <a:defRPr sz="4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</p:spTree>
    <p:extLst>
      <p:ext uri="{BB962C8B-B14F-4D97-AF65-F5344CB8AC3E}">
        <p14:creationId xmlns:p14="http://schemas.microsoft.com/office/powerpoint/2010/main" val="1824934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25BDAC2-53C5-6F8B-7446-54D1152EB91B}"/>
              </a:ext>
            </a:extLst>
          </p:cNvPr>
          <p:cNvSpPr/>
          <p:nvPr/>
        </p:nvSpPr>
        <p:spPr>
          <a:xfrm>
            <a:off x="0" y="0"/>
            <a:ext cx="11385608" cy="5084064"/>
          </a:xfrm>
          <a:custGeom>
            <a:avLst/>
            <a:gdLst>
              <a:gd name="connsiteX0" fmla="*/ 0 w 11385608"/>
              <a:gd name="connsiteY0" fmla="*/ 0 h 5084064"/>
              <a:gd name="connsiteX1" fmla="*/ 11385608 w 11385608"/>
              <a:gd name="connsiteY1" fmla="*/ 0 h 5084064"/>
              <a:gd name="connsiteX2" fmla="*/ 11385608 w 11385608"/>
              <a:gd name="connsiteY2" fmla="*/ 4562110 h 5084064"/>
              <a:gd name="connsiteX3" fmla="*/ 10863655 w 11385608"/>
              <a:gd name="connsiteY3" fmla="*/ 5084064 h 5084064"/>
              <a:gd name="connsiteX4" fmla="*/ 0 w 11385608"/>
              <a:gd name="connsiteY4" fmla="*/ 5084064 h 508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85608" h="5084064">
                <a:moveTo>
                  <a:pt x="0" y="0"/>
                </a:moveTo>
                <a:lnTo>
                  <a:pt x="11385608" y="0"/>
                </a:lnTo>
                <a:lnTo>
                  <a:pt x="11385608" y="4562110"/>
                </a:lnTo>
                <a:cubicBezTo>
                  <a:pt x="11385608" y="4850377"/>
                  <a:pt x="11151922" y="5084064"/>
                  <a:pt x="10863655" y="5084064"/>
                </a:cubicBezTo>
                <a:lnTo>
                  <a:pt x="0" y="5084064"/>
                </a:lnTo>
                <a:close/>
              </a:path>
            </a:pathLst>
          </a:custGeom>
          <a:solidFill>
            <a:schemeClr val="bg2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EDE6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7B7014-5970-11E5-11F0-6B90228368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6928" y="5449824"/>
            <a:ext cx="9546336" cy="905256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1800" b="1"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50CCE4-9136-9EA6-8630-92DA75F38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2020B-CB60-4281-A570-6300974B7A2E}" type="datetime1">
              <a:rPr lang="en-US" smtClean="0"/>
              <a:t>1/25/2026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66F519-3A11-8ACC-F11B-0C5B8388C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68512" y="6492240"/>
            <a:ext cx="2660904" cy="338328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677173-46BB-8B19-DE87-86D46A98F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0856" y="6492240"/>
            <a:ext cx="457200" cy="338328"/>
          </a:xfrm>
        </p:spPr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3EF4BD9-B936-0E90-F933-A03D5E18556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530352"/>
            <a:ext cx="9683496" cy="3950208"/>
          </a:xfrm>
        </p:spPr>
        <p:txBody>
          <a:bodyPr anchor="ctr">
            <a:normAutofit/>
          </a:bodyPr>
          <a:lstStyle>
            <a:lvl1pPr marL="137160" indent="-137160">
              <a:lnSpc>
                <a:spcPct val="110000"/>
              </a:lnSpc>
              <a:spcBef>
                <a:spcPts val="0"/>
              </a:spcBef>
              <a:buNone/>
              <a:defRPr sz="4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</p:spTree>
    <p:extLst>
      <p:ext uri="{BB962C8B-B14F-4D97-AF65-F5344CB8AC3E}">
        <p14:creationId xmlns:p14="http://schemas.microsoft.com/office/powerpoint/2010/main" val="10183601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B7014-5970-11E5-11F0-6B90228368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7784" y="4965192"/>
            <a:ext cx="8339328" cy="128930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1800" b="0"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3EF4BD9-B936-0E90-F933-A03D5E18556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1033272"/>
            <a:ext cx="8467344" cy="3931920"/>
          </a:xfrm>
        </p:spPr>
        <p:txBody>
          <a:bodyPr anchor="b">
            <a:normAutofit/>
          </a:bodyPr>
          <a:lstStyle>
            <a:lvl1pPr marL="137160" indent="-137160">
              <a:lnSpc>
                <a:spcPct val="110000"/>
              </a:lnSpc>
              <a:spcBef>
                <a:spcPts val="0"/>
              </a:spcBef>
              <a:buNone/>
              <a:defRPr sz="4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554EA42-18F1-82AE-02C3-B2B2A57AD70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55215D8-97AA-4B85-B7A0-A02F39368DA3}" type="datetime1">
              <a:rPr lang="en-US" smtClean="0"/>
              <a:t>1/25/2026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8AE5996-C1E5-AFF0-1C20-EFDC8711799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A8ACF18-7D60-FEE3-1B8D-6E5F51611A8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281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94248"/>
            <a:ext cx="11164825" cy="9584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8C515B-8D5A-0268-9044-7B2013C87E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9767" y="2020825"/>
            <a:ext cx="5212208" cy="428472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3C7061A-8ED7-8B72-BD2B-2DF67F8C7A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1622" y="2020822"/>
            <a:ext cx="5212208" cy="428472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5CE14-1FF6-4074-BE8F-BABA3B0759C8}" type="datetime1">
              <a:rPr lang="en-US" smtClean="0"/>
              <a:t>1/25/2026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7733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276166"/>
            <a:ext cx="11164824" cy="9765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9767" y="1380744"/>
            <a:ext cx="5212080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211279F-0D05-3637-19CD-29468F4DD2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0213" y="2021134"/>
            <a:ext cx="5211762" cy="43431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2512" y="1380744"/>
            <a:ext cx="5212080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1B170DE-636A-B1A9-2EAB-C426DBFB3E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1750" y="2020888"/>
            <a:ext cx="5213350" cy="4343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71389-0C57-4856-A530-D0CC79ABF97F}" type="datetime1">
              <a:rPr lang="en-US" smtClean="0"/>
              <a:t>1/25/2026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8529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3EFD-DF71-4A7D-9C47-1BBDB138B295}" type="datetime1">
              <a:rPr lang="en-US" smtClean="0"/>
              <a:t>1/25/2026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2211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E319-9B1C-4A02-A60F-55C05B841F00}" type="datetime1">
              <a:rPr lang="en-US" smtClean="0"/>
              <a:t>1/25/2026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6542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9769" y="2311121"/>
            <a:ext cx="3309608" cy="3993263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6995" y="553616"/>
            <a:ext cx="6466741" cy="575256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F397E-666B-470F-A253-6BE6BC97EEBE}" type="datetime1">
              <a:rPr lang="en-US" smtClean="0"/>
              <a:t>1/25/2026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818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5276088"/>
            <a:ext cx="11347704" cy="78638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44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5980176"/>
            <a:ext cx="11347704" cy="530352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9E06FED-92D3-C4D6-28D7-600D842F7AC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1733150" cy="5135804"/>
          </a:xfrm>
          <a:custGeom>
            <a:avLst/>
            <a:gdLst>
              <a:gd name="connsiteX0" fmla="*/ 0 w 11733150"/>
              <a:gd name="connsiteY0" fmla="*/ 0 h 5135804"/>
              <a:gd name="connsiteX1" fmla="*/ 11733150 w 11733150"/>
              <a:gd name="connsiteY1" fmla="*/ 0 h 5135804"/>
              <a:gd name="connsiteX2" fmla="*/ 11733150 w 11733150"/>
              <a:gd name="connsiteY2" fmla="*/ 4533808 h 5135804"/>
              <a:gd name="connsiteX3" fmla="*/ 11131154 w 11733150"/>
              <a:gd name="connsiteY3" fmla="*/ 5135804 h 5135804"/>
              <a:gd name="connsiteX4" fmla="*/ 0 w 11733150"/>
              <a:gd name="connsiteY4" fmla="*/ 5135804 h 5135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33150" h="5135804">
                <a:moveTo>
                  <a:pt x="0" y="0"/>
                </a:moveTo>
                <a:lnTo>
                  <a:pt x="11733150" y="0"/>
                </a:lnTo>
                <a:lnTo>
                  <a:pt x="11733150" y="4533808"/>
                </a:lnTo>
                <a:cubicBezTo>
                  <a:pt x="11733150" y="4866281"/>
                  <a:pt x="11463627" y="5135804"/>
                  <a:pt x="11131154" y="5135804"/>
                </a:cubicBezTo>
                <a:lnTo>
                  <a:pt x="0" y="5135804"/>
                </a:lnTo>
                <a:close/>
              </a:path>
            </a:pathLst>
          </a:custGeom>
          <a:blipFill dpi="0" rotWithShape="1">
            <a:blip r:embed="rId2">
              <a:alphaModFix amt="75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519672"/>
            <a:ext cx="349431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4DEE5A9B-1189-4B03-AA34-8ABCB3EDCE59}" type="datetime1">
              <a:rPr lang="en-US" smtClean="0"/>
              <a:t>1/25/2026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6519672"/>
            <a:ext cx="280540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6519672"/>
            <a:ext cx="429207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2918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57784"/>
            <a:ext cx="3713996" cy="2212313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9767" y="2826137"/>
            <a:ext cx="3310128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FA23F0E6-EDAF-3A7F-5EC8-F911E9AE48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02843" y="0"/>
            <a:ext cx="7689157" cy="6399152"/>
          </a:xfrm>
          <a:custGeom>
            <a:avLst/>
            <a:gdLst>
              <a:gd name="connsiteX0" fmla="*/ 0 w 7689157"/>
              <a:gd name="connsiteY0" fmla="*/ 0 h 6399152"/>
              <a:gd name="connsiteX1" fmla="*/ 7689157 w 7689157"/>
              <a:gd name="connsiteY1" fmla="*/ 0 h 6399152"/>
              <a:gd name="connsiteX2" fmla="*/ 7689157 w 7689157"/>
              <a:gd name="connsiteY2" fmla="*/ 6399152 h 6399152"/>
              <a:gd name="connsiteX3" fmla="*/ 578440 w 7689157"/>
              <a:gd name="connsiteY3" fmla="*/ 6399152 h 6399152"/>
              <a:gd name="connsiteX4" fmla="*/ 0 w 7689157"/>
              <a:gd name="connsiteY4" fmla="*/ 582071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9157" h="6399152">
                <a:moveTo>
                  <a:pt x="0" y="0"/>
                </a:moveTo>
                <a:lnTo>
                  <a:pt x="7689157" y="0"/>
                </a:lnTo>
                <a:lnTo>
                  <a:pt x="7689157" y="6399152"/>
                </a:lnTo>
                <a:lnTo>
                  <a:pt x="578440" y="6399152"/>
                </a:lnTo>
                <a:cubicBezTo>
                  <a:pt x="258976" y="6399152"/>
                  <a:pt x="0" y="6140176"/>
                  <a:pt x="0" y="5820712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249CC-ABEB-43E4-956A-E3EA25785381}" type="datetime1">
              <a:rPr lang="en-US" smtClean="0"/>
              <a:t>1/25/2026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0167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29768"/>
            <a:ext cx="10890374" cy="1627632"/>
          </a:xfrm>
        </p:spPr>
        <p:txBody>
          <a:bodyPr anchor="t">
            <a:normAutofit/>
          </a:bodyPr>
          <a:lstStyle>
            <a:lvl1pPr>
              <a:defRPr sz="6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9768" y="3264408"/>
            <a:ext cx="10890374" cy="2834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E689B-95F7-4D9F-8FA3-5EAD5F062125}" type="datetime1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9732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627318"/>
            <a:ext cx="8430768" cy="1842020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3622673"/>
            <a:ext cx="8430768" cy="1828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EC20F-E1D8-4943-B054-6F2B6C10D630}" type="datetime1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0639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93776"/>
            <a:ext cx="8028432" cy="432511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80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5065776"/>
            <a:ext cx="5431536" cy="1188720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ED32A50-3A67-42D0-AFC3-9798A621A2DF}" type="datetime1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8665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8176" y="1536192"/>
            <a:ext cx="9171432" cy="2615184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8176" y="5111496"/>
            <a:ext cx="9171432" cy="11430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5698FC-C9DA-44B4-AC6C-01EEA7EAAA4C}" type="datetime1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3410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38912"/>
            <a:ext cx="11494008" cy="46542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25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5170516"/>
            <a:ext cx="4800600" cy="1083980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9ECA0D2-D30D-4484-8941-E31C1541BC59}" type="datetime1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7971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27A12A6-507C-2714-2F24-09ADE11584C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92EA34-13CC-54C1-DE3D-4F1D5D55C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810512"/>
            <a:ext cx="8961120" cy="4654296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45713-EE4C-7615-B812-531C14CF0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A793B8-7270-4493-83ED-C07D34603133}" type="datetime1">
              <a:rPr lang="en-US" smtClean="0"/>
              <a:t>1/25/2026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849E7-8E94-3B02-239C-AAB481596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44BD7-C050-D052-8408-65ADAAF67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4145AC3-CC88-4C8A-A6CE-8D44921B6A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090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283464"/>
            <a:ext cx="10652760" cy="9692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9768" y="1380744"/>
            <a:ext cx="10652760" cy="4901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9768" y="6492240"/>
            <a:ext cx="2843784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F7F99000-8DC5-4FAA-962C-D38BB4F2BF7D}" type="datetime1">
              <a:rPr lang="en-US" smtClean="0"/>
              <a:t>1/25/2026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7112" y="6492240"/>
            <a:ext cx="2660904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9456" y="6492240"/>
            <a:ext cx="457200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973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2" r:id="rId2"/>
    <p:sldLayoutId id="2147483804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  <p:sldLayoutId id="2147483767" r:id="rId18"/>
    <p:sldLayoutId id="2147483768" r:id="rId19"/>
    <p:sldLayoutId id="2147483769" r:id="rId20"/>
    <p:sldLayoutId id="2147483770" r:id="rId21"/>
    <p:sldLayoutId id="2147483771" r:id="rId22"/>
    <p:sldLayoutId id="2147483772" r:id="rId23"/>
    <p:sldLayoutId id="2147483773" r:id="rId24"/>
    <p:sldLayoutId id="2147483774" r:id="rId25"/>
    <p:sldLayoutId id="2147483775" r:id="rId26"/>
    <p:sldLayoutId id="2147483776" r:id="rId27"/>
    <p:sldLayoutId id="2147483777" r:id="rId28"/>
    <p:sldLayoutId id="2147483778" r:id="rId29"/>
    <p:sldLayoutId id="2147483779" r:id="rId30"/>
    <p:sldLayoutId id="2147483780" r:id="rId31"/>
    <p:sldLayoutId id="2147483781" r:id="rId32"/>
    <p:sldLayoutId id="2147483782" r:id="rId33"/>
    <p:sldLayoutId id="2147483783" r:id="rId34"/>
    <p:sldLayoutId id="2147483784" r:id="rId35"/>
    <p:sldLayoutId id="2147483785" r:id="rId36"/>
    <p:sldLayoutId id="2147483786" r:id="rId37"/>
    <p:sldLayoutId id="2147483787" r:id="rId38"/>
    <p:sldLayoutId id="2147483788" r:id="rId39"/>
    <p:sldLayoutId id="2147483789" r:id="rId40"/>
    <p:sldLayoutId id="2147483790" r:id="rId41"/>
    <p:sldLayoutId id="2147483791" r:id="rId42"/>
    <p:sldLayoutId id="2147483792" r:id="rId43"/>
    <p:sldLayoutId id="2147483793" r:id="rId44"/>
    <p:sldLayoutId id="2147483794" r:id="rId45"/>
    <p:sldLayoutId id="2147483795" r:id="rId46"/>
    <p:sldLayoutId id="2147483796" r:id="rId47"/>
    <p:sldLayoutId id="2147483797" r:id="rId48"/>
    <p:sldLayoutId id="2147483798" r:id="rId49"/>
    <p:sldLayoutId id="2147483799" r:id="rId50"/>
    <p:sldLayoutId id="2147483800" r:id="rId51"/>
    <p:sldLayoutId id="2147483801" r:id="rId5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35E13-4ED2-E863-0356-3F87BD7BD9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11480"/>
            <a:ext cx="5330952" cy="3739896"/>
          </a:xfrm>
        </p:spPr>
        <p:txBody>
          <a:bodyPr anchor="t">
            <a:normAutofit/>
          </a:bodyPr>
          <a:lstStyle/>
          <a:p>
            <a:r>
              <a:rPr lang="en-GB" sz="4300" b="1"/>
              <a:t>Parent feedback on nurture rooms and resourced provisions</a:t>
            </a:r>
            <a:br>
              <a:rPr lang="en-GB" sz="4300"/>
            </a:br>
            <a:endParaRPr lang="en-GB" sz="43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E15AF0-A3CC-05A4-A839-4D775E9469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3668358"/>
            <a:ext cx="4517136" cy="2586138"/>
          </a:xfrm>
        </p:spPr>
        <p:txBody>
          <a:bodyPr anchor="b">
            <a:normAutofit/>
          </a:bodyPr>
          <a:lstStyle/>
          <a:p>
            <a:pPr>
              <a:lnSpc>
                <a:spcPct val="110000"/>
              </a:lnSpc>
            </a:pPr>
            <a:r>
              <a:rPr lang="en-GB" dirty="0"/>
              <a:t>Purpose: share themes and agree questions for LA response</a:t>
            </a:r>
          </a:p>
          <a:p>
            <a:pPr>
              <a:lnSpc>
                <a:spcPct val="110000"/>
              </a:lnSpc>
            </a:pPr>
            <a:r>
              <a:rPr lang="en-GB" dirty="0"/>
              <a:t>Findings from parent feedback across mainstream schools</a:t>
            </a:r>
          </a:p>
          <a:p>
            <a:pPr>
              <a:lnSpc>
                <a:spcPct val="110000"/>
              </a:lnSpc>
            </a:pPr>
            <a:r>
              <a:rPr lang="en-GB" dirty="0"/>
              <a:t>Focus on lived experience, inclusion and outcomes</a:t>
            </a:r>
          </a:p>
          <a:p>
            <a:pPr>
              <a:lnSpc>
                <a:spcPct val="110000"/>
              </a:lnSpc>
            </a:pPr>
            <a:endParaRPr lang="en-GB" sz="1100" dirty="0"/>
          </a:p>
        </p:txBody>
      </p:sp>
      <p:pic>
        <p:nvPicPr>
          <p:cNvPr id="5" name="Picture Placeholder 4" descr="A logo with a sun and hands&#10;&#10;AI-generated content may be incorrect.">
            <a:extLst>
              <a:ext uri="{FF2B5EF4-FFF2-40B4-BE49-F238E27FC236}">
                <a16:creationId xmlns:a16="http://schemas.microsoft.com/office/drawing/2014/main" id="{09DF1734-1659-FF01-4697-0374DA28A34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8" r="10288"/>
          <a:stretch>
            <a:fillRect/>
          </a:stretch>
        </p:blipFill>
        <p:spPr>
          <a:xfrm>
            <a:off x="6919992" y="1426201"/>
            <a:ext cx="3877576" cy="4372171"/>
          </a:xfrm>
        </p:spPr>
      </p:pic>
    </p:spTree>
    <p:extLst>
      <p:ext uri="{BB962C8B-B14F-4D97-AF65-F5344CB8AC3E}">
        <p14:creationId xmlns:p14="http://schemas.microsoft.com/office/powerpoint/2010/main" val="337308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C99D6-EE78-3414-8A91-484407007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40080"/>
            <a:ext cx="3493008" cy="3621024"/>
          </a:xfrm>
        </p:spPr>
        <p:txBody>
          <a:bodyPr anchor="t">
            <a:normAutofit/>
          </a:bodyPr>
          <a:lstStyle/>
          <a:p>
            <a:r>
              <a:rPr lang="en-GB" dirty="0"/>
              <a:t>Questions for Local Authority response</a:t>
            </a:r>
          </a:p>
        </p:txBody>
      </p:sp>
      <p:graphicFrame>
        <p:nvGraphicFramePr>
          <p:cNvPr id="6" name="Rectangle 1">
            <a:extLst>
              <a:ext uri="{FF2B5EF4-FFF2-40B4-BE49-F238E27FC236}">
                <a16:creationId xmlns:a16="http://schemas.microsoft.com/office/drawing/2014/main" id="{393AE218-2868-554C-83AB-6A59DAA7B68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44882478"/>
              </p:ext>
            </p:extLst>
          </p:nvPr>
        </p:nvGraphicFramePr>
        <p:xfrm>
          <a:off x="4425696" y="640080"/>
          <a:ext cx="7159752" cy="5724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7404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ACC92-7D85-0362-48A5-E21DAFDC4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1040" y="603504"/>
            <a:ext cx="3401568" cy="1527048"/>
          </a:xfrm>
        </p:spPr>
        <p:txBody>
          <a:bodyPr anchor="b">
            <a:normAutofit/>
          </a:bodyPr>
          <a:lstStyle/>
          <a:p>
            <a:r>
              <a:rPr lang="en-GB" sz="2500"/>
              <a:t>What parents understand nurture rooms to be</a:t>
            </a:r>
          </a:p>
        </p:txBody>
      </p:sp>
      <p:pic>
        <p:nvPicPr>
          <p:cNvPr id="8" name="Picture 7" descr="Classroom for children">
            <a:extLst>
              <a:ext uri="{FF2B5EF4-FFF2-40B4-BE49-F238E27FC236}">
                <a16:creationId xmlns:a16="http://schemas.microsoft.com/office/drawing/2014/main" id="{C038D222-96B8-E0A3-4839-95C2D6EFFD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92" r="16332" b="1"/>
          <a:stretch>
            <a:fillRect/>
          </a:stretch>
        </p:blipFill>
        <p:spPr>
          <a:xfrm>
            <a:off x="20" y="10"/>
            <a:ext cx="7734280" cy="6399142"/>
          </a:xfrm>
          <a:custGeom>
            <a:avLst/>
            <a:gdLst>
              <a:gd name="connsiteX0" fmla="*/ 0 w 7734300"/>
              <a:gd name="connsiteY0" fmla="*/ 0 h 6399152"/>
              <a:gd name="connsiteX1" fmla="*/ 7734300 w 7734300"/>
              <a:gd name="connsiteY1" fmla="*/ 0 h 6399152"/>
              <a:gd name="connsiteX2" fmla="*/ 7734300 w 7734300"/>
              <a:gd name="connsiteY2" fmla="*/ 5797156 h 6399152"/>
              <a:gd name="connsiteX3" fmla="*/ 7132304 w 7734300"/>
              <a:gd name="connsiteY3" fmla="*/ 6399152 h 6399152"/>
              <a:gd name="connsiteX4" fmla="*/ 0 w 7734300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34300" h="6399152">
                <a:moveTo>
                  <a:pt x="0" y="0"/>
                </a:moveTo>
                <a:lnTo>
                  <a:pt x="7734300" y="0"/>
                </a:lnTo>
                <a:lnTo>
                  <a:pt x="7734300" y="5797156"/>
                </a:lnTo>
                <a:cubicBezTo>
                  <a:pt x="7734300" y="6129629"/>
                  <a:pt x="7464777" y="6399152"/>
                  <a:pt x="7132304" y="6399152"/>
                </a:cubicBezTo>
                <a:lnTo>
                  <a:pt x="0" y="6399152"/>
                </a:lnTo>
                <a:close/>
              </a:path>
            </a:pathLst>
          </a:custGeom>
          <a:noFill/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87BB16B7-5A58-5646-9E18-526AC2278E09}"/>
              </a:ext>
            </a:extLst>
          </p:cNvPr>
          <p:cNvSpPr>
            <a:spLocks noGrp="1" noChangeArrowheads="1"/>
          </p:cNvSpPr>
          <p:nvPr>
            <p:ph sz="quarter" idx="14"/>
          </p:nvPr>
        </p:nvSpPr>
        <p:spPr bwMode="auto">
          <a:xfrm>
            <a:off x="8321040" y="2276856"/>
            <a:ext cx="3401568" cy="404164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>
                <a:ln>
                  <a:noFill/>
                </a:ln>
                <a:effectLst/>
              </a:rPr>
              <a:t>Intended as short-term emotional support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>
                <a:ln>
                  <a:noFill/>
                </a:ln>
                <a:effectLst/>
              </a:rPr>
              <a:t>A calm space to help children regulate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>
                <a:ln>
                  <a:noFill/>
                </a:ln>
                <a:effectLst/>
              </a:rPr>
              <a:t>Purpose and expectations often unclear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>
                <a:ln>
                  <a:noFill/>
                </a:ln>
                <a:effectLst/>
              </a:rPr>
              <a:t>Some parents unaware the nurture room existed</a:t>
            </a:r>
          </a:p>
        </p:txBody>
      </p:sp>
    </p:spTree>
    <p:extLst>
      <p:ext uri="{BB962C8B-B14F-4D97-AF65-F5344CB8AC3E}">
        <p14:creationId xmlns:p14="http://schemas.microsoft.com/office/powerpoint/2010/main" val="1754417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773A8-146E-ED1C-5D83-AED059FE6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045952" cy="1828800"/>
          </a:xfrm>
        </p:spPr>
        <p:txBody>
          <a:bodyPr anchor="t">
            <a:normAutofit/>
          </a:bodyPr>
          <a:lstStyle/>
          <a:p>
            <a:r>
              <a:rPr lang="en-GB" sz="6200" dirty="0"/>
              <a:t>What parents say works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C5B902-D0C7-8A9F-F774-8682265644D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94744" y="2423160"/>
            <a:ext cx="5780976" cy="3858768"/>
          </a:xfrm>
        </p:spPr>
        <p:txBody>
          <a:bodyPr>
            <a:normAutofit/>
          </a:bodyPr>
          <a:lstStyle/>
          <a:p>
            <a:r>
              <a:rPr lang="en-GB" sz="2400" dirty="0"/>
              <a:t>Short-term emotional safety</a:t>
            </a:r>
          </a:p>
          <a:p>
            <a:r>
              <a:rPr lang="en-GB" sz="2400" dirty="0"/>
              <a:t>Children feel calmer during dysregulation</a:t>
            </a:r>
          </a:p>
          <a:p>
            <a:r>
              <a:rPr lang="en-GB" sz="2400" dirty="0"/>
              <a:t>Positive relationships with individual staff</a:t>
            </a:r>
          </a:p>
          <a:p>
            <a:r>
              <a:rPr lang="en-GB" sz="2400" dirty="0"/>
              <a:t>“Usually my child gets better there and is relaxed.”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7396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028EF-66D9-C07B-61F7-0CCBF393A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29768"/>
            <a:ext cx="10890374" cy="1627632"/>
          </a:xfrm>
        </p:spPr>
        <p:txBody>
          <a:bodyPr anchor="t">
            <a:normAutofit/>
          </a:bodyPr>
          <a:lstStyle/>
          <a:p>
            <a:r>
              <a:rPr lang="en-GB" sz="5600"/>
              <a:t>Main concern: overuse and drift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7BC93FA-FF08-FA78-AEF4-65A255E26CD3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66493027"/>
              </p:ext>
            </p:extLst>
          </p:nvPr>
        </p:nvGraphicFramePr>
        <p:xfrm>
          <a:off x="429768" y="3264408"/>
          <a:ext cx="10890374" cy="2834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1369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50CF9-EBC7-EC6B-BCFC-2186CAC6D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29768"/>
            <a:ext cx="10890374" cy="1627632"/>
          </a:xfrm>
        </p:spPr>
        <p:txBody>
          <a:bodyPr anchor="t">
            <a:normAutofit/>
          </a:bodyPr>
          <a:lstStyle/>
          <a:p>
            <a:r>
              <a:rPr lang="en-GB" sz="5600"/>
              <a:t>Impact on learning and inclusion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2B7FD27-83FD-D06F-02A1-98005315FF32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46828497"/>
              </p:ext>
            </p:extLst>
          </p:nvPr>
        </p:nvGraphicFramePr>
        <p:xfrm>
          <a:off x="429768" y="3264408"/>
          <a:ext cx="10890374" cy="2834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3515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30A49-5055-FBF0-3FE1-61B0F4D56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600200"/>
            <a:ext cx="4142232" cy="4636008"/>
          </a:xfrm>
        </p:spPr>
        <p:txBody>
          <a:bodyPr anchor="t">
            <a:normAutofit/>
          </a:bodyPr>
          <a:lstStyle/>
          <a:p>
            <a:r>
              <a:rPr lang="en-GB"/>
              <a:t>When nurture rooms become long-term</a:t>
            </a:r>
            <a:endParaRPr lang="en-GB" dirty="0"/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13DE1AA6-614A-A3A0-73D6-8DB2EB6B669E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41183371"/>
              </p:ext>
            </p:extLst>
          </p:nvPr>
        </p:nvGraphicFramePr>
        <p:xfrm>
          <a:off x="5422392" y="1600200"/>
          <a:ext cx="5788152" cy="4636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4481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D57D5-B945-6F0A-1D9B-34C45CEC3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283464"/>
            <a:ext cx="10652760" cy="969264"/>
          </a:xfrm>
        </p:spPr>
        <p:txBody>
          <a:bodyPr anchor="b">
            <a:normAutofit/>
          </a:bodyPr>
          <a:lstStyle/>
          <a:p>
            <a:r>
              <a:rPr lang="en-GB" dirty="0"/>
              <a:t>Staffing and quality concerns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95F70AA-6669-5069-4F2E-B7E6AD15D2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4973699"/>
              </p:ext>
            </p:extLst>
          </p:nvPr>
        </p:nvGraphicFramePr>
        <p:xfrm>
          <a:off x="429768" y="1380744"/>
          <a:ext cx="10652760" cy="4901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5793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85867-A80F-6E78-6AE4-F101EBA85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045952" cy="1828800"/>
          </a:xfrm>
        </p:spPr>
        <p:txBody>
          <a:bodyPr anchor="t">
            <a:normAutofit/>
          </a:bodyPr>
          <a:lstStyle/>
          <a:p>
            <a:r>
              <a:rPr lang="en-GB" sz="6200"/>
              <a:t>Resourced provisions: parent concerns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6E76F27-E357-27ED-185C-B7D29D434FFE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94930083"/>
              </p:ext>
            </p:extLst>
          </p:nvPr>
        </p:nvGraphicFramePr>
        <p:xfrm>
          <a:off x="5694744" y="2423160"/>
          <a:ext cx="5780976" cy="3858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13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9B4DF-0859-FBAC-C903-3A4A53B88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045952" cy="1828800"/>
          </a:xfrm>
        </p:spPr>
        <p:txBody>
          <a:bodyPr anchor="t">
            <a:normAutofit/>
          </a:bodyPr>
          <a:lstStyle/>
          <a:p>
            <a:r>
              <a:rPr lang="en-GB" sz="6200"/>
              <a:t>Key messages from parents</a:t>
            </a:r>
          </a:p>
        </p:txBody>
      </p:sp>
      <p:graphicFrame>
        <p:nvGraphicFramePr>
          <p:cNvPr id="6" name="Rectangle 1">
            <a:extLst>
              <a:ext uri="{FF2B5EF4-FFF2-40B4-BE49-F238E27FC236}">
                <a16:creationId xmlns:a16="http://schemas.microsoft.com/office/drawing/2014/main" id="{BE86602C-509D-07B3-421D-3C9DCBB9E359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99482477"/>
              </p:ext>
            </p:extLst>
          </p:nvPr>
        </p:nvGraphicFramePr>
        <p:xfrm>
          <a:off x="5694744" y="2423160"/>
          <a:ext cx="5780976" cy="3858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426132"/>
      </p:ext>
    </p:extLst>
  </p:cSld>
  <p:clrMapOvr>
    <a:masterClrMapping/>
  </p:clrMapOvr>
</p:sld>
</file>

<file path=ppt/theme/theme1.xml><?xml version="1.0" encoding="utf-8"?>
<a:theme xmlns:a="http://schemas.openxmlformats.org/drawingml/2006/main" name="Oasis">
  <a:themeElements>
    <a:clrScheme name="Oasis">
      <a:dk1>
        <a:srgbClr val="131313"/>
      </a:dk1>
      <a:lt1>
        <a:sysClr val="window" lastClr="FFFFFF"/>
      </a:lt1>
      <a:dk2>
        <a:srgbClr val="2D2A27"/>
      </a:dk2>
      <a:lt2>
        <a:srgbClr val="F0EBE6"/>
      </a:lt2>
      <a:accent1>
        <a:srgbClr val="9F7667"/>
      </a:accent1>
      <a:accent2>
        <a:srgbClr val="BE8856"/>
      </a:accent2>
      <a:accent3>
        <a:srgbClr val="BD9075"/>
      </a:accent3>
      <a:accent4>
        <a:srgbClr val="939081"/>
      </a:accent4>
      <a:accent5>
        <a:srgbClr val="A16D4C"/>
      </a:accent5>
      <a:accent6>
        <a:srgbClr val="8C8662"/>
      </a:accent6>
      <a:hlink>
        <a:srgbClr val="A57361"/>
      </a:hlink>
      <a:folHlink>
        <a:srgbClr val="8C8662"/>
      </a:folHlink>
    </a:clrScheme>
    <a:fontScheme name="Oasis Font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asis" id="{F87D57D1-6595-40EA-BD1E-F0C34D0EF910}" vid="{ECA7DBCD-4BC8-40F2-8EF4-7A6D942FA19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389</Words>
  <Application>Microsoft Office PowerPoint</Application>
  <PresentationFormat>Widescreen</PresentationFormat>
  <Paragraphs>57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Neue Haas Grotesk Text Pro</vt:lpstr>
      <vt:lpstr>Oasis</vt:lpstr>
      <vt:lpstr>Parent feedback on nurture rooms and resourced provisions </vt:lpstr>
      <vt:lpstr>What parents understand nurture rooms to be</vt:lpstr>
      <vt:lpstr>What parents say works</vt:lpstr>
      <vt:lpstr>Main concern: overuse and drift</vt:lpstr>
      <vt:lpstr>Impact on learning and inclusion</vt:lpstr>
      <vt:lpstr>When nurture rooms become long-term</vt:lpstr>
      <vt:lpstr>Staffing and quality concerns</vt:lpstr>
      <vt:lpstr>Resourced provisions: parent concerns</vt:lpstr>
      <vt:lpstr>Key messages from parents</vt:lpstr>
      <vt:lpstr>Questions for Local Authority response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Waltham Forest Parent Forum</dc:creator>
  <cp:lastModifiedBy>Waltham Forest Parent Forum</cp:lastModifiedBy>
  <cp:revision>1</cp:revision>
  <dcterms:created xsi:type="dcterms:W3CDTF">2026-01-25T17:03:48Z</dcterms:created>
  <dcterms:modified xsi:type="dcterms:W3CDTF">2026-01-25T17:19:19Z</dcterms:modified>
</cp:coreProperties>
</file>